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65" r:id="rId3"/>
  </p:sldMasterIdLst>
  <p:notesMasterIdLst>
    <p:notesMasterId r:id="rId26"/>
  </p:notesMasterIdLst>
  <p:sldIdLst>
    <p:sldId id="256" r:id="rId4"/>
    <p:sldId id="257" r:id="rId5"/>
    <p:sldId id="258" r:id="rId6"/>
    <p:sldId id="266" r:id="rId7"/>
    <p:sldId id="290" r:id="rId8"/>
    <p:sldId id="286" r:id="rId9"/>
    <p:sldId id="274" r:id="rId10"/>
    <p:sldId id="289" r:id="rId11"/>
    <p:sldId id="277" r:id="rId12"/>
    <p:sldId id="278" r:id="rId13"/>
    <p:sldId id="283" r:id="rId14"/>
    <p:sldId id="259" r:id="rId15"/>
    <p:sldId id="260" r:id="rId16"/>
    <p:sldId id="261" r:id="rId17"/>
    <p:sldId id="262" r:id="rId18"/>
    <p:sldId id="263" r:id="rId19"/>
    <p:sldId id="264" r:id="rId20"/>
    <p:sldId id="291" r:id="rId21"/>
    <p:sldId id="265" r:id="rId22"/>
    <p:sldId id="287" r:id="rId23"/>
    <p:sldId id="288" r:id="rId24"/>
    <p:sldId id="292" r:id="rId25"/>
  </p:sldIdLst>
  <p:sldSz cx="12192000" cy="6858000"/>
  <p:notesSz cx="6858000" cy="9144000"/>
  <p:defaultTextStyle>
    <a:defPPr>
      <a:defRPr lang="es-C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020ECA-9807-4C4C-A1EC-6B25266A479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562820D-C554-416F-9C6A-C6FC8991C721}">
      <dgm:prSet/>
      <dgm:spPr/>
      <dgm:t>
        <a:bodyPr/>
        <a:lstStyle/>
        <a:p>
          <a:r>
            <a:rPr lang="es-CL"/>
            <a:t>1.- Repasar el sistema económico de los mayas.</a:t>
          </a:r>
          <a:endParaRPr lang="en-US"/>
        </a:p>
      </dgm:t>
    </dgm:pt>
    <dgm:pt modelId="{EE4B4621-FC50-4F01-9EF6-7CC2D4BE8B0C}" type="parTrans" cxnId="{569741D8-3603-4EC1-A997-9172FEE14027}">
      <dgm:prSet/>
      <dgm:spPr/>
      <dgm:t>
        <a:bodyPr/>
        <a:lstStyle/>
        <a:p>
          <a:endParaRPr lang="en-US"/>
        </a:p>
      </dgm:t>
    </dgm:pt>
    <dgm:pt modelId="{21C05A00-8926-4A39-9325-BA7306C822B1}" type="sibTrans" cxnId="{569741D8-3603-4EC1-A997-9172FEE14027}">
      <dgm:prSet/>
      <dgm:spPr/>
      <dgm:t>
        <a:bodyPr/>
        <a:lstStyle/>
        <a:p>
          <a:endParaRPr lang="en-US"/>
        </a:p>
      </dgm:t>
    </dgm:pt>
    <dgm:pt modelId="{3E4CB0B4-1D5F-4DE1-AF95-164185A4D52F}">
      <dgm:prSet/>
      <dgm:spPr/>
      <dgm:t>
        <a:bodyPr/>
        <a:lstStyle/>
        <a:p>
          <a:r>
            <a:rPr lang="es-CL"/>
            <a:t>2.- Conocer la religión de los mayas.</a:t>
          </a:r>
          <a:endParaRPr lang="en-US"/>
        </a:p>
      </dgm:t>
    </dgm:pt>
    <dgm:pt modelId="{39A72B17-93FD-48D7-9BA1-CDA27DA12E81}" type="parTrans" cxnId="{F3C85598-F0C5-425A-AE87-704B53B5CC79}">
      <dgm:prSet/>
      <dgm:spPr/>
      <dgm:t>
        <a:bodyPr/>
        <a:lstStyle/>
        <a:p>
          <a:endParaRPr lang="en-US"/>
        </a:p>
      </dgm:t>
    </dgm:pt>
    <dgm:pt modelId="{DF3FDBEB-AF41-4EC6-8B96-C0332A57A08E}" type="sibTrans" cxnId="{F3C85598-F0C5-425A-AE87-704B53B5CC79}">
      <dgm:prSet/>
      <dgm:spPr/>
      <dgm:t>
        <a:bodyPr/>
        <a:lstStyle/>
        <a:p>
          <a:endParaRPr lang="en-US"/>
        </a:p>
      </dgm:t>
    </dgm:pt>
    <dgm:pt modelId="{3E205F13-ECCE-4C24-AD6A-D704D5FA9FF4}" type="pres">
      <dgm:prSet presAssocID="{63020ECA-9807-4C4C-A1EC-6B25266A479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2E3AD43-7095-4D11-8A2C-69A40EA6548E}" type="pres">
      <dgm:prSet presAssocID="{9562820D-C554-416F-9C6A-C6FC8991C721}" presName="hierRoot1" presStyleCnt="0"/>
      <dgm:spPr/>
    </dgm:pt>
    <dgm:pt modelId="{D0BE124C-8AFB-49CA-ACFF-170989FC5F08}" type="pres">
      <dgm:prSet presAssocID="{9562820D-C554-416F-9C6A-C6FC8991C721}" presName="composite" presStyleCnt="0"/>
      <dgm:spPr/>
    </dgm:pt>
    <dgm:pt modelId="{794780F8-D9D1-41C0-BCF3-81D6C97D3923}" type="pres">
      <dgm:prSet presAssocID="{9562820D-C554-416F-9C6A-C6FC8991C721}" presName="background" presStyleLbl="node0" presStyleIdx="0" presStyleCnt="2"/>
      <dgm:spPr/>
    </dgm:pt>
    <dgm:pt modelId="{0861EAF2-431B-43CE-AB9E-80B76CFC3292}" type="pres">
      <dgm:prSet presAssocID="{9562820D-C554-416F-9C6A-C6FC8991C721}" presName="text" presStyleLbl="fgAcc0" presStyleIdx="0" presStyleCnt="2">
        <dgm:presLayoutVars>
          <dgm:chPref val="3"/>
        </dgm:presLayoutVars>
      </dgm:prSet>
      <dgm:spPr/>
    </dgm:pt>
    <dgm:pt modelId="{5874A21F-D28C-4AAB-88BB-572C49203D2D}" type="pres">
      <dgm:prSet presAssocID="{9562820D-C554-416F-9C6A-C6FC8991C721}" presName="hierChild2" presStyleCnt="0"/>
      <dgm:spPr/>
    </dgm:pt>
    <dgm:pt modelId="{48CE939F-F9E0-466E-ABD0-82A304B67CAB}" type="pres">
      <dgm:prSet presAssocID="{3E4CB0B4-1D5F-4DE1-AF95-164185A4D52F}" presName="hierRoot1" presStyleCnt="0"/>
      <dgm:spPr/>
    </dgm:pt>
    <dgm:pt modelId="{73AA99CA-A1E4-453D-9F46-C08F0D26C87C}" type="pres">
      <dgm:prSet presAssocID="{3E4CB0B4-1D5F-4DE1-AF95-164185A4D52F}" presName="composite" presStyleCnt="0"/>
      <dgm:spPr/>
    </dgm:pt>
    <dgm:pt modelId="{1245F832-A64D-469C-8183-437E61F1EE1B}" type="pres">
      <dgm:prSet presAssocID="{3E4CB0B4-1D5F-4DE1-AF95-164185A4D52F}" presName="background" presStyleLbl="node0" presStyleIdx="1" presStyleCnt="2"/>
      <dgm:spPr/>
    </dgm:pt>
    <dgm:pt modelId="{EABB35D9-E062-4B51-B376-F4847FF63982}" type="pres">
      <dgm:prSet presAssocID="{3E4CB0B4-1D5F-4DE1-AF95-164185A4D52F}" presName="text" presStyleLbl="fgAcc0" presStyleIdx="1" presStyleCnt="2">
        <dgm:presLayoutVars>
          <dgm:chPref val="3"/>
        </dgm:presLayoutVars>
      </dgm:prSet>
      <dgm:spPr/>
    </dgm:pt>
    <dgm:pt modelId="{D03E13E1-5DD5-4BCA-BF03-260036AB04E9}" type="pres">
      <dgm:prSet presAssocID="{3E4CB0B4-1D5F-4DE1-AF95-164185A4D52F}" presName="hierChild2" presStyleCnt="0"/>
      <dgm:spPr/>
    </dgm:pt>
  </dgm:ptLst>
  <dgm:cxnLst>
    <dgm:cxn modelId="{A26CF614-35DB-4CBE-92C0-96CAB0773462}" type="presOf" srcId="{3E4CB0B4-1D5F-4DE1-AF95-164185A4D52F}" destId="{EABB35D9-E062-4B51-B376-F4847FF63982}" srcOrd="0" destOrd="0" presId="urn:microsoft.com/office/officeart/2005/8/layout/hierarchy1"/>
    <dgm:cxn modelId="{C760E14E-0821-47BB-AD9D-D8A9A129A1CE}" type="presOf" srcId="{9562820D-C554-416F-9C6A-C6FC8991C721}" destId="{0861EAF2-431B-43CE-AB9E-80B76CFC3292}" srcOrd="0" destOrd="0" presId="urn:microsoft.com/office/officeart/2005/8/layout/hierarchy1"/>
    <dgm:cxn modelId="{F3C85598-F0C5-425A-AE87-704B53B5CC79}" srcId="{63020ECA-9807-4C4C-A1EC-6B25266A4791}" destId="{3E4CB0B4-1D5F-4DE1-AF95-164185A4D52F}" srcOrd="1" destOrd="0" parTransId="{39A72B17-93FD-48D7-9BA1-CDA27DA12E81}" sibTransId="{DF3FDBEB-AF41-4EC6-8B96-C0332A57A08E}"/>
    <dgm:cxn modelId="{0D8020CD-6E74-4909-8223-9251541848F5}" type="presOf" srcId="{63020ECA-9807-4C4C-A1EC-6B25266A4791}" destId="{3E205F13-ECCE-4C24-AD6A-D704D5FA9FF4}" srcOrd="0" destOrd="0" presId="urn:microsoft.com/office/officeart/2005/8/layout/hierarchy1"/>
    <dgm:cxn modelId="{569741D8-3603-4EC1-A997-9172FEE14027}" srcId="{63020ECA-9807-4C4C-A1EC-6B25266A4791}" destId="{9562820D-C554-416F-9C6A-C6FC8991C721}" srcOrd="0" destOrd="0" parTransId="{EE4B4621-FC50-4F01-9EF6-7CC2D4BE8B0C}" sibTransId="{21C05A00-8926-4A39-9325-BA7306C822B1}"/>
    <dgm:cxn modelId="{6BD0C670-34C3-4063-8959-9B188DD905B3}" type="presParOf" srcId="{3E205F13-ECCE-4C24-AD6A-D704D5FA9FF4}" destId="{A2E3AD43-7095-4D11-8A2C-69A40EA6548E}" srcOrd="0" destOrd="0" presId="urn:microsoft.com/office/officeart/2005/8/layout/hierarchy1"/>
    <dgm:cxn modelId="{2D2ED988-3A2A-4224-84FD-F075CF713DF2}" type="presParOf" srcId="{A2E3AD43-7095-4D11-8A2C-69A40EA6548E}" destId="{D0BE124C-8AFB-49CA-ACFF-170989FC5F08}" srcOrd="0" destOrd="0" presId="urn:microsoft.com/office/officeart/2005/8/layout/hierarchy1"/>
    <dgm:cxn modelId="{85CBF69B-3833-4F97-BD8C-3A4A8D51A9C0}" type="presParOf" srcId="{D0BE124C-8AFB-49CA-ACFF-170989FC5F08}" destId="{794780F8-D9D1-41C0-BCF3-81D6C97D3923}" srcOrd="0" destOrd="0" presId="urn:microsoft.com/office/officeart/2005/8/layout/hierarchy1"/>
    <dgm:cxn modelId="{A096DD51-06FE-4E96-8779-68BF5F376B42}" type="presParOf" srcId="{D0BE124C-8AFB-49CA-ACFF-170989FC5F08}" destId="{0861EAF2-431B-43CE-AB9E-80B76CFC3292}" srcOrd="1" destOrd="0" presId="urn:microsoft.com/office/officeart/2005/8/layout/hierarchy1"/>
    <dgm:cxn modelId="{2AD22414-15D2-42D5-A188-41E1D6F0B623}" type="presParOf" srcId="{A2E3AD43-7095-4D11-8A2C-69A40EA6548E}" destId="{5874A21F-D28C-4AAB-88BB-572C49203D2D}" srcOrd="1" destOrd="0" presId="urn:microsoft.com/office/officeart/2005/8/layout/hierarchy1"/>
    <dgm:cxn modelId="{73A23FEB-204A-40FE-A2C0-67721141111B}" type="presParOf" srcId="{3E205F13-ECCE-4C24-AD6A-D704D5FA9FF4}" destId="{48CE939F-F9E0-466E-ABD0-82A304B67CAB}" srcOrd="1" destOrd="0" presId="urn:microsoft.com/office/officeart/2005/8/layout/hierarchy1"/>
    <dgm:cxn modelId="{D9F55600-8D95-4843-AF41-0CAE0B9FAAE0}" type="presParOf" srcId="{48CE939F-F9E0-466E-ABD0-82A304B67CAB}" destId="{73AA99CA-A1E4-453D-9F46-C08F0D26C87C}" srcOrd="0" destOrd="0" presId="urn:microsoft.com/office/officeart/2005/8/layout/hierarchy1"/>
    <dgm:cxn modelId="{B3B20362-661E-4140-842B-882A5889BD98}" type="presParOf" srcId="{73AA99CA-A1E4-453D-9F46-C08F0D26C87C}" destId="{1245F832-A64D-469C-8183-437E61F1EE1B}" srcOrd="0" destOrd="0" presId="urn:microsoft.com/office/officeart/2005/8/layout/hierarchy1"/>
    <dgm:cxn modelId="{920B0D5F-E665-4B42-AD91-0065E27091BF}" type="presParOf" srcId="{73AA99CA-A1E4-453D-9F46-C08F0D26C87C}" destId="{EABB35D9-E062-4B51-B376-F4847FF63982}" srcOrd="1" destOrd="0" presId="urn:microsoft.com/office/officeart/2005/8/layout/hierarchy1"/>
    <dgm:cxn modelId="{B50A6D22-CAE5-4EC8-B535-2EAC90DE003B}" type="presParOf" srcId="{48CE939F-F9E0-466E-ABD0-82A304B67CAB}" destId="{D03E13E1-5DD5-4BCA-BF03-260036AB04E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4780F8-D9D1-41C0-BCF3-81D6C97D3923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61EAF2-431B-43CE-AB9E-80B76CFC3292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CL" sz="4000" kern="1200"/>
            <a:t>1.- Repasar el sistema económico de los mayas.</a:t>
          </a:r>
          <a:endParaRPr lang="en-US" sz="4000" kern="1200"/>
        </a:p>
      </dsp:txBody>
      <dsp:txXfrm>
        <a:off x="696297" y="538547"/>
        <a:ext cx="4171627" cy="2590157"/>
      </dsp:txXfrm>
    </dsp:sp>
    <dsp:sp modelId="{1245F832-A64D-469C-8183-437E61F1EE1B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BB35D9-E062-4B51-B376-F4847FF63982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CL" sz="4000" kern="1200"/>
            <a:t>2.- Conocer la religión de los mayas.</a:t>
          </a:r>
          <a:endParaRPr lang="en-US" sz="4000" kern="1200"/>
        </a:p>
      </dsp:txBody>
      <dsp:txXfrm>
        <a:off x="5991936" y="538547"/>
        <a:ext cx="4171627" cy="25901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CL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80E528-CBD2-4E0F-9401-3D5B6713D6A3}" type="datetimeFigureOut">
              <a:rPr lang="es-CL" smtClean="0"/>
              <a:t>10-08-2026</a:t>
            </a:fld>
            <a:endParaRPr lang="es-CL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CL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L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CL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438C4C-6F94-4902-8AEF-1B257E23929E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432882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MX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A521341-850D-40E1-BB3D-87946DC9B0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905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winkl.cl/resources/chile-teaching-resources/educacion-basica-chile-teaching-resources/1-basico-educacion-basica-chile-teaching-resources" TargetMode="External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winkl.cl/resources/chile-teaching-resources/educacion-basica-chile-teaching-resources/1-basico-educacion-basica-chile-teaching-resources" TargetMode="Externa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winkl.cl/resources/chile-teaching-resources/educacion-basica-chile-teaching-resources/1-basico-educacion-basica-chile-teaching-resources" TargetMode="Externa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inkl.cl/resources/chile-teaching-resources/educacion-basica-chile-teaching-resources/1-basico-educacion-basica-chile-teaching-resources" TargetMode="External"/><Relationship Id="rId2" Type="http://schemas.openxmlformats.org/officeDocument/2006/relationships/hyperlink" Target="https://www.twinkl.co.uk/" TargetMode="Externa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winkl.cl/resources/chile-teaching-resources/educacion-basica-chile-teaching-resources/1-basico-educacion-basica-chile-teaching-resources" TargetMode="External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winkl.cl/resources/chile-teaching-resources/educacion-basica-chile-teaching-resources/1-basico-educacion-basica-chile-teaching-resources" TargetMode="External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winkl.cl/resources/chile-teaching-resources/educacion-basica-chile-teaching-resources/1-basico-educacion-basica-chile-teaching-resources" TargetMode="External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inkl.cl/resources/chile-teaching-resources/educacion-basica-chile-teaching-resources/1-basico-educacion-basica-chile-teaching-resources" TargetMode="External"/><Relationship Id="rId2" Type="http://schemas.openxmlformats.org/officeDocument/2006/relationships/hyperlink" Target="https://www.twinkl.co.uk/" TargetMode="External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39333DD-EA6B-F521-0A8B-301F95365C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CL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98F319B3-E2B3-E745-3F06-46A5469173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C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2F1D200A-E3C2-476C-864C-05439E66A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FD46A-84F5-4EDF-B487-80B42B9D901F}" type="datetimeFigureOut">
              <a:rPr lang="es-CL" smtClean="0"/>
              <a:t>10-08-2026</a:t>
            </a:fld>
            <a:endParaRPr lang="es-C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BCC1E0D-BF42-3848-041A-79435ADE8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4CAEC4E-7839-096D-82C1-A52CDA3C8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DCF9C-EC5C-4E11-9AAD-B18F447004B7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805983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0791D09-6B34-8F8D-38AD-282E3F1AE8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L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4C48531-EBFA-4C1E-0E3A-0A0C3570B8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74FE11CE-9316-B5EC-013B-7B2FDD1DF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FD46A-84F5-4EDF-B487-80B42B9D901F}" type="datetimeFigureOut">
              <a:rPr lang="es-CL" smtClean="0"/>
              <a:t>10-08-2026</a:t>
            </a:fld>
            <a:endParaRPr lang="es-C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E93108E-DD8B-06CF-8A81-343360F40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558B10D9-6231-02AA-D02F-678FEDE21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DCF9C-EC5C-4E11-9AAD-B18F447004B7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388556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12F93F8-D432-531F-3F4A-791873F0C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CL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9AEF42BE-0AF6-B63A-B8D5-78181A5B6E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7299B718-8763-D4A4-1DAA-7340782FB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FD46A-84F5-4EDF-B487-80B42B9D901F}" type="datetimeFigureOut">
              <a:rPr lang="es-CL" smtClean="0"/>
              <a:t>10-08-2026</a:t>
            </a:fld>
            <a:endParaRPr lang="es-C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73AF349-10DE-F770-DA41-D8B19F1C5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3474C089-C03D-D66D-CD3D-FFEF7EA60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DCF9C-EC5C-4E11-9AAD-B18F447004B7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099001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F34B064-C516-7F77-0DA4-525887DE9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L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F2A5B7B-E37E-0757-0327-C6F100273E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L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FD676534-DCBE-188D-18F0-D4367ED272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L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ECFD4821-F66C-9A4F-BFE0-684758252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FD46A-84F5-4EDF-B487-80B42B9D901F}" type="datetimeFigureOut">
              <a:rPr lang="es-CL" smtClean="0"/>
              <a:t>10-08-2026</a:t>
            </a:fld>
            <a:endParaRPr lang="es-CL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BD9481AA-2EBB-B80A-E427-12E06DD3D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366C9237-92B9-AF84-56D1-6AE6AA6DE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DCF9C-EC5C-4E11-9AAD-B18F447004B7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3462674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8218337-F638-A684-8D4A-0AD8ED047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CL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388A749E-0C4F-2D0F-FE33-620A99FF1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3312BB31-F279-D67A-A65B-A3D9A93F26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L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86A243F1-AA33-52FF-716D-5EA0EE0189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FBCB27C7-7DF3-89AF-6FD0-673EAF538C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L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67BC0817-0CAB-9B36-7B70-11FC7E821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FD46A-84F5-4EDF-B487-80B42B9D901F}" type="datetimeFigureOut">
              <a:rPr lang="es-CL" smtClean="0"/>
              <a:t>10-08-2026</a:t>
            </a:fld>
            <a:endParaRPr lang="es-CL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4ABD398F-F6DF-775B-390A-7A52E9046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1E3E3A2D-B95D-0778-1CEA-38CC5F1DB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DCF9C-EC5C-4E11-9AAD-B18F447004B7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04912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9EDE9F9-D1DE-9F3E-4A77-893D47A09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L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182DC450-B802-8001-F61C-E9616A264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FD46A-84F5-4EDF-B487-80B42B9D901F}" type="datetimeFigureOut">
              <a:rPr lang="es-CL" smtClean="0"/>
              <a:t>10-08-2026</a:t>
            </a:fld>
            <a:endParaRPr lang="es-CL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741FEFB1-4A99-3D3B-179C-0E992A5D8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DBDDA157-F237-54A9-AE0A-D0EB1477D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DCF9C-EC5C-4E11-9AAD-B18F447004B7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3470621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CCF70295-CCDD-E2DD-2829-A71FA64A41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FD46A-84F5-4EDF-B487-80B42B9D901F}" type="datetimeFigureOut">
              <a:rPr lang="es-CL" smtClean="0"/>
              <a:t>10-08-2026</a:t>
            </a:fld>
            <a:endParaRPr lang="es-CL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E5852EAB-50FB-D379-0B8D-AE779E91C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DAD0A417-D4E0-50A9-85C8-CEF3B9F79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DCF9C-EC5C-4E11-9AAD-B18F447004B7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65681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9204198-2C53-1D00-04B3-102451E7D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CL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091B0A2-2555-2541-C257-A97E7474E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L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D50602CF-A47E-EAFF-ADAC-49E7E5DD34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42211775-64A6-CAE0-712C-0E4682529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FD46A-84F5-4EDF-B487-80B42B9D901F}" type="datetimeFigureOut">
              <a:rPr lang="es-CL" smtClean="0"/>
              <a:t>10-08-2026</a:t>
            </a:fld>
            <a:endParaRPr lang="es-CL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A02AB85E-A753-3A99-384D-F17EBB286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3F5F9937-3980-A542-BC86-736BF06CE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DCF9C-EC5C-4E11-9AAD-B18F447004B7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3840958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748E298-8F55-2F0E-939D-E7C095CF4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CL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41FA4F61-1F20-DB15-8325-55F0F849B4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CL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B05A43C3-DB48-BB42-B1ED-C81DB77AA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9EFFC28A-2726-5315-2FC0-D159BF9BE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FD46A-84F5-4EDF-B487-80B42B9D901F}" type="datetimeFigureOut">
              <a:rPr lang="es-CL" smtClean="0"/>
              <a:t>10-08-2026</a:t>
            </a:fld>
            <a:endParaRPr lang="es-CL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0C9AEB0A-46EB-088E-C21E-070917632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7839FED3-C3CB-BFD4-CB33-094B5D7FE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DCF9C-EC5C-4E11-9AAD-B18F447004B7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074906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D3C4B40-1A90-F224-AF1F-FCA334E5B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L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26558DF8-8263-C9CE-885E-C7EDA730C7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1870C37-416E-6A31-E8AE-0AE587C30A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FD46A-84F5-4EDF-B487-80B42B9D901F}" type="datetimeFigureOut">
              <a:rPr lang="es-CL" smtClean="0"/>
              <a:t>10-08-2026</a:t>
            </a:fld>
            <a:endParaRPr lang="es-C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B240695-34CC-63DB-D9E7-D09F5D7B6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35257597-B653-D75E-2ECD-A2D917D92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DCF9C-EC5C-4E11-9AAD-B18F447004B7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1076868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CE383D10-9401-43FD-8E4E-8367962A4C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CL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20EB0E0C-7A3B-2D91-B295-2E2825A85D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4065806D-0633-DF49-7CCC-2EDF711CB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FD46A-84F5-4EDF-B487-80B42B9D901F}" type="datetimeFigureOut">
              <a:rPr lang="es-CL" smtClean="0"/>
              <a:t>10-08-2026</a:t>
            </a:fld>
            <a:endParaRPr lang="es-C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D226562E-7004-3491-740B-F986118B0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8C2674B7-09A5-FEEC-263B-7952C1C41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DCF9C-EC5C-4E11-9AAD-B18F447004B7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31451947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2"/>
          </p:cNvPr>
          <p:cNvSpPr/>
          <p:nvPr userDrawn="1"/>
        </p:nvSpPr>
        <p:spPr>
          <a:xfrm>
            <a:off x="8694191" y="5812560"/>
            <a:ext cx="3313087" cy="13086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sp>
        <p:nvSpPr>
          <p:cNvPr id="3" name="Rectangle 1">
            <a:hlinkClick r:id="rId2"/>
            <a:extLst>
              <a:ext uri="{FF2B5EF4-FFF2-40B4-BE49-F238E27FC236}">
                <a16:creationId xmlns:a16="http://schemas.microsoft.com/office/drawing/2014/main" id="{1C928A48-AB46-E845-DFD8-402CD4107E16}"/>
              </a:ext>
            </a:extLst>
          </p:cNvPr>
          <p:cNvSpPr/>
          <p:nvPr userDrawn="1"/>
        </p:nvSpPr>
        <p:spPr>
          <a:xfrm>
            <a:off x="184732" y="6096001"/>
            <a:ext cx="997528" cy="54032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634581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 userDrawn="1"/>
        </p:nvSpPr>
        <p:spPr bwMode="auto">
          <a:xfrm>
            <a:off x="609598" y="438152"/>
            <a:ext cx="10960100" cy="5957887"/>
          </a:xfrm>
          <a:prstGeom prst="roundRect">
            <a:avLst>
              <a:gd name="adj" fmla="val 2649"/>
            </a:avLst>
          </a:prstGeom>
          <a:solidFill>
            <a:schemeClr val="bg1"/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38151"/>
            <a:ext cx="10960100" cy="994306"/>
          </a:xfrm>
          <a:prstGeom prst="roundRect">
            <a:avLst>
              <a:gd name="adj" fmla="val 9641"/>
            </a:avLst>
          </a:prstGeom>
        </p:spPr>
        <p:txBody>
          <a:bodyPr>
            <a:noAutofit/>
          </a:bodyPr>
          <a:lstStyle>
            <a:lvl1pPr>
              <a:defRPr sz="3600">
                <a:latin typeface="Twinkl" pitchFamily="2" charset="0"/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sp>
        <p:nvSpPr>
          <p:cNvPr id="2" name="Rectangle 1">
            <a:hlinkClick r:id="rId2"/>
            <a:extLst>
              <a:ext uri="{FF2B5EF4-FFF2-40B4-BE49-F238E27FC236}">
                <a16:creationId xmlns:a16="http://schemas.microsoft.com/office/drawing/2014/main" id="{43C918E4-8F26-5482-500E-62274664A5D7}"/>
              </a:ext>
            </a:extLst>
          </p:cNvPr>
          <p:cNvSpPr/>
          <p:nvPr userDrawn="1"/>
        </p:nvSpPr>
        <p:spPr>
          <a:xfrm>
            <a:off x="11539007" y="6677891"/>
            <a:ext cx="468271" cy="44334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704791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im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24">
            <a:extLst>
              <a:ext uri="{FF2B5EF4-FFF2-40B4-BE49-F238E27FC236}">
                <a16:creationId xmlns:a16="http://schemas.microsoft.com/office/drawing/2014/main" id="{D00ECC8E-1AC3-4E6C-A19B-0A141ABB9071}"/>
              </a:ext>
            </a:extLst>
          </p:cNvPr>
          <p:cNvSpPr/>
          <p:nvPr userDrawn="1"/>
        </p:nvSpPr>
        <p:spPr bwMode="auto">
          <a:xfrm>
            <a:off x="670985" y="2930435"/>
            <a:ext cx="10850032" cy="3414803"/>
          </a:xfrm>
          <a:prstGeom prst="roundRect">
            <a:avLst>
              <a:gd name="adj" fmla="val 6409"/>
            </a:avLst>
          </a:prstGeom>
          <a:solidFill>
            <a:srgbClr val="FFF9E7"/>
          </a:solidFill>
          <a:ln w="25400" cap="rnd">
            <a:solidFill>
              <a:srgbClr val="FEFB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3" name="Rounded Rectangle 23">
            <a:extLst>
              <a:ext uri="{FF2B5EF4-FFF2-40B4-BE49-F238E27FC236}">
                <a16:creationId xmlns:a16="http://schemas.microsoft.com/office/drawing/2014/main" id="{D34100E7-28EA-4EB7-A437-37BB3EE7034D}"/>
              </a:ext>
            </a:extLst>
          </p:cNvPr>
          <p:cNvSpPr/>
          <p:nvPr userDrawn="1"/>
        </p:nvSpPr>
        <p:spPr bwMode="auto">
          <a:xfrm>
            <a:off x="670985" y="512764"/>
            <a:ext cx="10850032" cy="2193019"/>
          </a:xfrm>
          <a:prstGeom prst="roundRect">
            <a:avLst>
              <a:gd name="adj" fmla="val 6409"/>
            </a:avLst>
          </a:prstGeom>
          <a:solidFill>
            <a:srgbClr val="FFF9E7"/>
          </a:solidFill>
          <a:ln w="25400" cap="rnd">
            <a:solidFill>
              <a:srgbClr val="FEFB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BAFFD08E-D8F1-4950-9C0C-AB7477306E5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07535" y="1037017"/>
            <a:ext cx="10176932" cy="1469216"/>
          </a:xfrm>
          <a:prstGeom prst="roundRect">
            <a:avLst>
              <a:gd name="adj" fmla="val 2585"/>
            </a:avLst>
          </a:prstGeom>
        </p:spPr>
        <p:txBody>
          <a:bodyPr>
            <a:spAutoFit/>
          </a:bodyPr>
          <a:lstStyle>
            <a:lvl1pPr>
              <a:defRPr/>
            </a:lvl1pPr>
          </a:lstStyle>
          <a:p>
            <a:r>
              <a:rPr lang="en-GB" dirty="0">
                <a:latin typeface="Twinkl" pitchFamily="50" charset="0"/>
              </a:rPr>
              <a:t>Statement 1 Lorem ipsum </a:t>
            </a:r>
            <a:r>
              <a:rPr lang="en-GB" dirty="0" err="1">
                <a:latin typeface="Twinkl" pitchFamily="50" charset="0"/>
              </a:rPr>
              <a:t>dolor</a:t>
            </a:r>
            <a:r>
              <a:rPr lang="en-GB" dirty="0">
                <a:latin typeface="Twinkl" pitchFamily="50" charset="0"/>
              </a:rPr>
              <a:t> sit </a:t>
            </a:r>
            <a:r>
              <a:rPr lang="en-GB" dirty="0" err="1">
                <a:latin typeface="Twinkl" pitchFamily="50" charset="0"/>
              </a:rPr>
              <a:t>amet</a:t>
            </a:r>
            <a:r>
              <a:rPr lang="en-GB" dirty="0">
                <a:latin typeface="Twinkl" pitchFamily="50" charset="0"/>
              </a:rPr>
              <a:t>, </a:t>
            </a:r>
            <a:r>
              <a:rPr lang="en-GB" dirty="0" err="1">
                <a:latin typeface="Twinkl" pitchFamily="50" charset="0"/>
              </a:rPr>
              <a:t>consectetur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adipiscing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elit</a:t>
            </a:r>
            <a:r>
              <a:rPr lang="en-GB" dirty="0">
                <a:latin typeface="Twinkl" pitchFamily="50" charset="0"/>
              </a:rPr>
              <a:t>.</a:t>
            </a:r>
          </a:p>
          <a:p>
            <a:r>
              <a:rPr lang="en-GB" dirty="0">
                <a:latin typeface="Twinkl" pitchFamily="50" charset="0"/>
              </a:rPr>
              <a:t>Statement 2</a:t>
            </a:r>
          </a:p>
          <a:p>
            <a:pPr lvl="1"/>
            <a:r>
              <a:rPr lang="en-GB" sz="1800" dirty="0">
                <a:latin typeface="Twinkl" pitchFamily="50" charset="0"/>
              </a:rPr>
              <a:t>Sub statement</a:t>
            </a:r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D99DBCE3-B6AA-4708-994C-5096C6F0D38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07535" y="3445623"/>
            <a:ext cx="10176932" cy="1469216"/>
          </a:xfrm>
          <a:prstGeom prst="roundRect">
            <a:avLst>
              <a:gd name="adj" fmla="val 2585"/>
            </a:avLst>
          </a:prstGeom>
        </p:spPr>
        <p:txBody>
          <a:bodyPr>
            <a:spAutoFit/>
          </a:bodyPr>
          <a:lstStyle>
            <a:lvl1pPr>
              <a:defRPr/>
            </a:lvl1pPr>
          </a:lstStyle>
          <a:p>
            <a:r>
              <a:rPr lang="en-GB" dirty="0">
                <a:latin typeface="Twinkl" pitchFamily="50" charset="0"/>
              </a:rPr>
              <a:t>Statement 1 Lorem ipsum </a:t>
            </a:r>
            <a:r>
              <a:rPr lang="en-GB" dirty="0" err="1">
                <a:latin typeface="Twinkl" pitchFamily="50" charset="0"/>
              </a:rPr>
              <a:t>dolor</a:t>
            </a:r>
            <a:r>
              <a:rPr lang="en-GB" dirty="0">
                <a:latin typeface="Twinkl" pitchFamily="50" charset="0"/>
              </a:rPr>
              <a:t> sit </a:t>
            </a:r>
            <a:r>
              <a:rPr lang="en-GB" dirty="0" err="1">
                <a:latin typeface="Twinkl" pitchFamily="50" charset="0"/>
              </a:rPr>
              <a:t>amet</a:t>
            </a:r>
            <a:r>
              <a:rPr lang="en-GB" dirty="0">
                <a:latin typeface="Twinkl" pitchFamily="50" charset="0"/>
              </a:rPr>
              <a:t>, </a:t>
            </a:r>
            <a:r>
              <a:rPr lang="en-GB" dirty="0" err="1">
                <a:latin typeface="Twinkl" pitchFamily="50" charset="0"/>
              </a:rPr>
              <a:t>consectetur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adipiscing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elit</a:t>
            </a:r>
            <a:r>
              <a:rPr lang="en-GB" dirty="0">
                <a:latin typeface="Twinkl" pitchFamily="50" charset="0"/>
              </a:rPr>
              <a:t>.</a:t>
            </a:r>
          </a:p>
          <a:p>
            <a:r>
              <a:rPr lang="en-GB" dirty="0">
                <a:latin typeface="Twinkl" pitchFamily="50" charset="0"/>
              </a:rPr>
              <a:t>Statement 2</a:t>
            </a:r>
          </a:p>
          <a:p>
            <a:pPr lvl="1"/>
            <a:r>
              <a:rPr lang="en-GB" sz="1800" dirty="0">
                <a:latin typeface="Twinkl" pitchFamily="50" charset="0"/>
              </a:rPr>
              <a:t>Sub statement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E9191366-6C10-435F-A2F8-6CBD1318FD9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07534" y="512764"/>
            <a:ext cx="10176933" cy="503237"/>
          </a:xfrm>
          <a:prstGeom prst="roundRect">
            <a:avLst>
              <a:gd name="adj" fmla="val 2585"/>
            </a:avLst>
          </a:prstGeom>
        </p:spPr>
        <p:txBody>
          <a:bodyPr lIns="0" tIns="252000" rIns="0" bIns="0" anchor="ctr" anchorCtr="0">
            <a:noAutofit/>
          </a:bodyPr>
          <a:lstStyle>
            <a:lvl1pPr marL="0" indent="0" algn="ctr">
              <a:buNone/>
              <a:defRPr sz="3600" b="1"/>
            </a:lvl1pPr>
          </a:lstStyle>
          <a:p>
            <a:pPr lvl="0"/>
            <a:r>
              <a:rPr lang="en-US" dirty="0"/>
              <a:t>Aim</a:t>
            </a:r>
            <a:endParaRPr lang="en-GB" dirty="0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6758EDAF-8492-4BF5-93A1-EA11C5D8300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07532" y="2930435"/>
            <a:ext cx="10176933" cy="503237"/>
          </a:xfrm>
          <a:prstGeom prst="roundRect">
            <a:avLst>
              <a:gd name="adj" fmla="val 2585"/>
            </a:avLst>
          </a:prstGeom>
        </p:spPr>
        <p:txBody>
          <a:bodyPr lIns="0" tIns="252000" rIns="0" bIns="0" anchor="ctr" anchorCtr="0">
            <a:noAutofit/>
          </a:bodyPr>
          <a:lstStyle>
            <a:lvl1pPr marL="0" indent="0" algn="ctr">
              <a:buNone/>
              <a:defRPr sz="3600" b="1"/>
            </a:lvl1pPr>
          </a:lstStyle>
          <a:p>
            <a:pPr lvl="0"/>
            <a:r>
              <a:rPr lang="en-US" dirty="0"/>
              <a:t>Success Criteria</a:t>
            </a:r>
            <a:endParaRPr lang="en-GB" dirty="0"/>
          </a:p>
        </p:txBody>
      </p:sp>
      <p:sp>
        <p:nvSpPr>
          <p:cNvPr id="4" name="Rectangle 1">
            <a:hlinkClick r:id="rId2"/>
            <a:extLst>
              <a:ext uri="{FF2B5EF4-FFF2-40B4-BE49-F238E27FC236}">
                <a16:creationId xmlns:a16="http://schemas.microsoft.com/office/drawing/2014/main" id="{90AF05B5-33D3-FFA0-FAFD-96BFF938B691}"/>
              </a:ext>
            </a:extLst>
          </p:cNvPr>
          <p:cNvSpPr/>
          <p:nvPr userDrawn="1"/>
        </p:nvSpPr>
        <p:spPr>
          <a:xfrm>
            <a:off x="11539007" y="6677891"/>
            <a:ext cx="468271" cy="44334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8737406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40">
          <p15:clr>
            <a:srgbClr val="F26B43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hlinkClick r:id="rId2"/>
          </p:cNvPr>
          <p:cNvSpPr/>
          <p:nvPr userDrawn="1"/>
        </p:nvSpPr>
        <p:spPr>
          <a:xfrm>
            <a:off x="5516880" y="3152488"/>
            <a:ext cx="1158240" cy="5530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A8C9926F-A614-6D8C-158B-D1CDA37F129D}"/>
              </a:ext>
            </a:extLst>
          </p:cNvPr>
          <p:cNvSpPr/>
          <p:nvPr userDrawn="1"/>
        </p:nvSpPr>
        <p:spPr>
          <a:xfrm>
            <a:off x="8694191" y="5812560"/>
            <a:ext cx="3313087" cy="13086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sp>
        <p:nvSpPr>
          <p:cNvPr id="3" name="Rectangle 1">
            <a:hlinkClick r:id="rId3"/>
            <a:extLst>
              <a:ext uri="{FF2B5EF4-FFF2-40B4-BE49-F238E27FC236}">
                <a16:creationId xmlns:a16="http://schemas.microsoft.com/office/drawing/2014/main" id="{77C9426D-D0D9-FD71-A576-1ADD561DB681}"/>
              </a:ext>
            </a:extLst>
          </p:cNvPr>
          <p:cNvSpPr/>
          <p:nvPr userDrawn="1"/>
        </p:nvSpPr>
        <p:spPr>
          <a:xfrm>
            <a:off x="184732" y="6096001"/>
            <a:ext cx="997528" cy="54032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6146476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2"/>
          </p:cNvPr>
          <p:cNvSpPr/>
          <p:nvPr userDrawn="1"/>
        </p:nvSpPr>
        <p:spPr>
          <a:xfrm>
            <a:off x="8694191" y="5812560"/>
            <a:ext cx="3313087" cy="13086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sp>
        <p:nvSpPr>
          <p:cNvPr id="3" name="Rectangle 1">
            <a:hlinkClick r:id="rId2"/>
            <a:extLst>
              <a:ext uri="{FF2B5EF4-FFF2-40B4-BE49-F238E27FC236}">
                <a16:creationId xmlns:a16="http://schemas.microsoft.com/office/drawing/2014/main" id="{1C928A48-AB46-E845-DFD8-402CD4107E16}"/>
              </a:ext>
            </a:extLst>
          </p:cNvPr>
          <p:cNvSpPr/>
          <p:nvPr userDrawn="1"/>
        </p:nvSpPr>
        <p:spPr>
          <a:xfrm>
            <a:off x="184732" y="6096001"/>
            <a:ext cx="997528" cy="54032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5480010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 userDrawn="1"/>
        </p:nvSpPr>
        <p:spPr bwMode="auto">
          <a:xfrm>
            <a:off x="609598" y="438152"/>
            <a:ext cx="10960100" cy="5957887"/>
          </a:xfrm>
          <a:prstGeom prst="roundRect">
            <a:avLst>
              <a:gd name="adj" fmla="val 2649"/>
            </a:avLst>
          </a:prstGeom>
          <a:solidFill>
            <a:schemeClr val="bg1"/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38151"/>
            <a:ext cx="10960100" cy="994306"/>
          </a:xfrm>
          <a:prstGeom prst="roundRect">
            <a:avLst>
              <a:gd name="adj" fmla="val 9641"/>
            </a:avLst>
          </a:prstGeom>
        </p:spPr>
        <p:txBody>
          <a:bodyPr>
            <a:noAutofit/>
          </a:bodyPr>
          <a:lstStyle>
            <a:lvl1pPr>
              <a:defRPr sz="3600">
                <a:latin typeface="Twinkl" pitchFamily="2" charset="0"/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sp>
        <p:nvSpPr>
          <p:cNvPr id="2" name="Rectangle 1">
            <a:hlinkClick r:id="rId2"/>
            <a:extLst>
              <a:ext uri="{FF2B5EF4-FFF2-40B4-BE49-F238E27FC236}">
                <a16:creationId xmlns:a16="http://schemas.microsoft.com/office/drawing/2014/main" id="{43C918E4-8F26-5482-500E-62274664A5D7}"/>
              </a:ext>
            </a:extLst>
          </p:cNvPr>
          <p:cNvSpPr/>
          <p:nvPr userDrawn="1"/>
        </p:nvSpPr>
        <p:spPr>
          <a:xfrm>
            <a:off x="11539007" y="6677891"/>
            <a:ext cx="468271" cy="44334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41696971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im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24">
            <a:extLst>
              <a:ext uri="{FF2B5EF4-FFF2-40B4-BE49-F238E27FC236}">
                <a16:creationId xmlns:a16="http://schemas.microsoft.com/office/drawing/2014/main" id="{D00ECC8E-1AC3-4E6C-A19B-0A141ABB9071}"/>
              </a:ext>
            </a:extLst>
          </p:cNvPr>
          <p:cNvSpPr/>
          <p:nvPr userDrawn="1"/>
        </p:nvSpPr>
        <p:spPr bwMode="auto">
          <a:xfrm>
            <a:off x="670985" y="2930435"/>
            <a:ext cx="10850032" cy="3414803"/>
          </a:xfrm>
          <a:prstGeom prst="roundRect">
            <a:avLst>
              <a:gd name="adj" fmla="val 6409"/>
            </a:avLst>
          </a:prstGeom>
          <a:solidFill>
            <a:srgbClr val="FFF9E7"/>
          </a:solidFill>
          <a:ln w="25400" cap="rnd">
            <a:solidFill>
              <a:srgbClr val="FEFB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3" name="Rounded Rectangle 23">
            <a:extLst>
              <a:ext uri="{FF2B5EF4-FFF2-40B4-BE49-F238E27FC236}">
                <a16:creationId xmlns:a16="http://schemas.microsoft.com/office/drawing/2014/main" id="{D34100E7-28EA-4EB7-A437-37BB3EE7034D}"/>
              </a:ext>
            </a:extLst>
          </p:cNvPr>
          <p:cNvSpPr/>
          <p:nvPr userDrawn="1"/>
        </p:nvSpPr>
        <p:spPr bwMode="auto">
          <a:xfrm>
            <a:off x="670985" y="512764"/>
            <a:ext cx="10850032" cy="2193019"/>
          </a:xfrm>
          <a:prstGeom prst="roundRect">
            <a:avLst>
              <a:gd name="adj" fmla="val 6409"/>
            </a:avLst>
          </a:prstGeom>
          <a:solidFill>
            <a:srgbClr val="FFF9E7"/>
          </a:solidFill>
          <a:ln w="25400" cap="rnd">
            <a:solidFill>
              <a:srgbClr val="FEFB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BAFFD08E-D8F1-4950-9C0C-AB7477306E5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07535" y="1037017"/>
            <a:ext cx="10176932" cy="1469216"/>
          </a:xfrm>
          <a:prstGeom prst="roundRect">
            <a:avLst>
              <a:gd name="adj" fmla="val 2585"/>
            </a:avLst>
          </a:prstGeom>
        </p:spPr>
        <p:txBody>
          <a:bodyPr>
            <a:spAutoFit/>
          </a:bodyPr>
          <a:lstStyle>
            <a:lvl1pPr>
              <a:defRPr/>
            </a:lvl1pPr>
          </a:lstStyle>
          <a:p>
            <a:r>
              <a:rPr lang="en-GB" dirty="0">
                <a:latin typeface="Twinkl" pitchFamily="50" charset="0"/>
              </a:rPr>
              <a:t>Statement 1 Lorem ipsum </a:t>
            </a:r>
            <a:r>
              <a:rPr lang="en-GB" dirty="0" err="1">
                <a:latin typeface="Twinkl" pitchFamily="50" charset="0"/>
              </a:rPr>
              <a:t>dolor</a:t>
            </a:r>
            <a:r>
              <a:rPr lang="en-GB" dirty="0">
                <a:latin typeface="Twinkl" pitchFamily="50" charset="0"/>
              </a:rPr>
              <a:t> sit </a:t>
            </a:r>
            <a:r>
              <a:rPr lang="en-GB" dirty="0" err="1">
                <a:latin typeface="Twinkl" pitchFamily="50" charset="0"/>
              </a:rPr>
              <a:t>amet</a:t>
            </a:r>
            <a:r>
              <a:rPr lang="en-GB" dirty="0">
                <a:latin typeface="Twinkl" pitchFamily="50" charset="0"/>
              </a:rPr>
              <a:t>, </a:t>
            </a:r>
            <a:r>
              <a:rPr lang="en-GB" dirty="0" err="1">
                <a:latin typeface="Twinkl" pitchFamily="50" charset="0"/>
              </a:rPr>
              <a:t>consectetur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adipiscing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elit</a:t>
            </a:r>
            <a:r>
              <a:rPr lang="en-GB" dirty="0">
                <a:latin typeface="Twinkl" pitchFamily="50" charset="0"/>
              </a:rPr>
              <a:t>.</a:t>
            </a:r>
          </a:p>
          <a:p>
            <a:r>
              <a:rPr lang="en-GB" dirty="0">
                <a:latin typeface="Twinkl" pitchFamily="50" charset="0"/>
              </a:rPr>
              <a:t>Statement 2</a:t>
            </a:r>
          </a:p>
          <a:p>
            <a:pPr lvl="1"/>
            <a:r>
              <a:rPr lang="en-GB" sz="1800" dirty="0">
                <a:latin typeface="Twinkl" pitchFamily="50" charset="0"/>
              </a:rPr>
              <a:t>Sub statement</a:t>
            </a:r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D99DBCE3-B6AA-4708-994C-5096C6F0D38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07535" y="3445623"/>
            <a:ext cx="10176932" cy="1469216"/>
          </a:xfrm>
          <a:prstGeom prst="roundRect">
            <a:avLst>
              <a:gd name="adj" fmla="val 2585"/>
            </a:avLst>
          </a:prstGeom>
        </p:spPr>
        <p:txBody>
          <a:bodyPr>
            <a:spAutoFit/>
          </a:bodyPr>
          <a:lstStyle>
            <a:lvl1pPr>
              <a:defRPr/>
            </a:lvl1pPr>
          </a:lstStyle>
          <a:p>
            <a:r>
              <a:rPr lang="en-GB" dirty="0">
                <a:latin typeface="Twinkl" pitchFamily="50" charset="0"/>
              </a:rPr>
              <a:t>Statement 1 Lorem ipsum </a:t>
            </a:r>
            <a:r>
              <a:rPr lang="en-GB" dirty="0" err="1">
                <a:latin typeface="Twinkl" pitchFamily="50" charset="0"/>
              </a:rPr>
              <a:t>dolor</a:t>
            </a:r>
            <a:r>
              <a:rPr lang="en-GB" dirty="0">
                <a:latin typeface="Twinkl" pitchFamily="50" charset="0"/>
              </a:rPr>
              <a:t> sit </a:t>
            </a:r>
            <a:r>
              <a:rPr lang="en-GB" dirty="0" err="1">
                <a:latin typeface="Twinkl" pitchFamily="50" charset="0"/>
              </a:rPr>
              <a:t>amet</a:t>
            </a:r>
            <a:r>
              <a:rPr lang="en-GB" dirty="0">
                <a:latin typeface="Twinkl" pitchFamily="50" charset="0"/>
              </a:rPr>
              <a:t>, </a:t>
            </a:r>
            <a:r>
              <a:rPr lang="en-GB" dirty="0" err="1">
                <a:latin typeface="Twinkl" pitchFamily="50" charset="0"/>
              </a:rPr>
              <a:t>consectetur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adipiscing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elit</a:t>
            </a:r>
            <a:r>
              <a:rPr lang="en-GB" dirty="0">
                <a:latin typeface="Twinkl" pitchFamily="50" charset="0"/>
              </a:rPr>
              <a:t>.</a:t>
            </a:r>
          </a:p>
          <a:p>
            <a:r>
              <a:rPr lang="en-GB" dirty="0">
                <a:latin typeface="Twinkl" pitchFamily="50" charset="0"/>
              </a:rPr>
              <a:t>Statement 2</a:t>
            </a:r>
          </a:p>
          <a:p>
            <a:pPr lvl="1"/>
            <a:r>
              <a:rPr lang="en-GB" sz="1800" dirty="0">
                <a:latin typeface="Twinkl" pitchFamily="50" charset="0"/>
              </a:rPr>
              <a:t>Sub statement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E9191366-6C10-435F-A2F8-6CBD1318FD9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07534" y="512764"/>
            <a:ext cx="10176933" cy="503237"/>
          </a:xfrm>
          <a:prstGeom prst="roundRect">
            <a:avLst>
              <a:gd name="adj" fmla="val 2585"/>
            </a:avLst>
          </a:prstGeom>
        </p:spPr>
        <p:txBody>
          <a:bodyPr lIns="0" tIns="252000" rIns="0" bIns="0" anchor="ctr" anchorCtr="0">
            <a:noAutofit/>
          </a:bodyPr>
          <a:lstStyle>
            <a:lvl1pPr marL="0" indent="0" algn="ctr">
              <a:buNone/>
              <a:defRPr sz="3600" b="1"/>
            </a:lvl1pPr>
          </a:lstStyle>
          <a:p>
            <a:pPr lvl="0"/>
            <a:r>
              <a:rPr lang="en-US" dirty="0"/>
              <a:t>Aim</a:t>
            </a:r>
            <a:endParaRPr lang="en-GB" dirty="0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6758EDAF-8492-4BF5-93A1-EA11C5D8300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07532" y="2930435"/>
            <a:ext cx="10176933" cy="503237"/>
          </a:xfrm>
          <a:prstGeom prst="roundRect">
            <a:avLst>
              <a:gd name="adj" fmla="val 2585"/>
            </a:avLst>
          </a:prstGeom>
        </p:spPr>
        <p:txBody>
          <a:bodyPr lIns="0" tIns="252000" rIns="0" bIns="0" anchor="ctr" anchorCtr="0">
            <a:noAutofit/>
          </a:bodyPr>
          <a:lstStyle>
            <a:lvl1pPr marL="0" indent="0" algn="ctr">
              <a:buNone/>
              <a:defRPr sz="3600" b="1"/>
            </a:lvl1pPr>
          </a:lstStyle>
          <a:p>
            <a:pPr lvl="0"/>
            <a:r>
              <a:rPr lang="en-US" dirty="0"/>
              <a:t>Success Criteria</a:t>
            </a:r>
            <a:endParaRPr lang="en-GB" dirty="0"/>
          </a:p>
        </p:txBody>
      </p:sp>
      <p:sp>
        <p:nvSpPr>
          <p:cNvPr id="4" name="Rectangle 1">
            <a:hlinkClick r:id="rId2"/>
            <a:extLst>
              <a:ext uri="{FF2B5EF4-FFF2-40B4-BE49-F238E27FC236}">
                <a16:creationId xmlns:a16="http://schemas.microsoft.com/office/drawing/2014/main" id="{90AF05B5-33D3-FFA0-FAFD-96BFF938B691}"/>
              </a:ext>
            </a:extLst>
          </p:cNvPr>
          <p:cNvSpPr/>
          <p:nvPr userDrawn="1"/>
        </p:nvSpPr>
        <p:spPr>
          <a:xfrm>
            <a:off x="11539007" y="6677891"/>
            <a:ext cx="468271" cy="44334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3823530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40">
          <p15:clr>
            <a:srgbClr val="F26B43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hlinkClick r:id="rId2"/>
          </p:cNvPr>
          <p:cNvSpPr/>
          <p:nvPr userDrawn="1"/>
        </p:nvSpPr>
        <p:spPr>
          <a:xfrm>
            <a:off x="5516880" y="3152488"/>
            <a:ext cx="1158240" cy="5530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sp>
        <p:nvSpPr>
          <p:cNvPr id="2" name="Rectangle 1">
            <a:hlinkClick r:id="rId3"/>
            <a:extLst>
              <a:ext uri="{FF2B5EF4-FFF2-40B4-BE49-F238E27FC236}">
                <a16:creationId xmlns:a16="http://schemas.microsoft.com/office/drawing/2014/main" id="{A8C9926F-A614-6D8C-158B-D1CDA37F129D}"/>
              </a:ext>
            </a:extLst>
          </p:cNvPr>
          <p:cNvSpPr/>
          <p:nvPr userDrawn="1"/>
        </p:nvSpPr>
        <p:spPr>
          <a:xfrm>
            <a:off x="8694191" y="5812560"/>
            <a:ext cx="3313087" cy="13086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sp>
        <p:nvSpPr>
          <p:cNvPr id="3" name="Rectangle 1">
            <a:hlinkClick r:id="rId3"/>
            <a:extLst>
              <a:ext uri="{FF2B5EF4-FFF2-40B4-BE49-F238E27FC236}">
                <a16:creationId xmlns:a16="http://schemas.microsoft.com/office/drawing/2014/main" id="{77C9426D-D0D9-FD71-A576-1ADD561DB681}"/>
              </a:ext>
            </a:extLst>
          </p:cNvPr>
          <p:cNvSpPr/>
          <p:nvPr userDrawn="1"/>
        </p:nvSpPr>
        <p:spPr>
          <a:xfrm>
            <a:off x="184732" y="6096001"/>
            <a:ext cx="997528" cy="54032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194604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twinkl.cl/resources/chile-teaching-resources/educacion-basica-chile-teaching-resources/1-basico-educacion-basica-chile-teaching-resources" TargetMode="External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hyperlink" Target="https://www.twinkl.cl/resources/chile-teaching-resources/educacion-basica-chile-teaching-resources/1-basico-educacion-basica-chile-teaching-resources" TargetMode="Externa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1A3F4121-D809-6D2A-352D-7F658D77B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CL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8415901-1A4B-273A-C30F-6E768CAE54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L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E84D04D3-25B1-CD51-5EB4-A36799A5BA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27FD46A-84F5-4EDF-B487-80B42B9D901F}" type="datetimeFigureOut">
              <a:rPr lang="es-CL" smtClean="0"/>
              <a:t>10-08-2026</a:t>
            </a:fld>
            <a:endParaRPr lang="es-CL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646C5ADA-16C8-4363-713B-CA67C9D0DA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CL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4E05C7E-27EC-FF80-39B3-D44DA040C1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0DCF9C-EC5C-4E11-9AAD-B18F447004B7}" type="slidenum">
              <a:rPr lang="es-CL" smtClean="0"/>
              <a:t>‹Nº›</a:t>
            </a:fld>
            <a:endParaRPr lang="es-CL"/>
          </a:p>
        </p:txBody>
      </p:sp>
    </p:spTree>
    <p:extLst>
      <p:ext uri="{BB962C8B-B14F-4D97-AF65-F5344CB8AC3E}">
        <p14:creationId xmlns:p14="http://schemas.microsoft.com/office/powerpoint/2010/main" val="2781267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C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2994" y="695325"/>
            <a:ext cx="10886013" cy="1150938"/>
          </a:xfrm>
          <a:prstGeom prst="roundRect">
            <a:avLst>
              <a:gd name="adj" fmla="val 9641"/>
            </a:avLst>
          </a:prstGeom>
          <a:noFill/>
          <a:ln w="25400">
            <a:noFill/>
          </a:ln>
        </p:spPr>
        <p:txBody>
          <a:bodyPr vert="horz" lIns="252000" tIns="252000" rIns="252000" bIns="252000" rtlCol="0" anchor="ctr" anchorCtr="1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994" y="1957387"/>
            <a:ext cx="10886013" cy="4387851"/>
          </a:xfrm>
          <a:prstGeom prst="roundRect">
            <a:avLst>
              <a:gd name="adj" fmla="val 2585"/>
            </a:avLst>
          </a:prstGeom>
          <a:noFill/>
          <a:ln w="25400">
            <a:noFill/>
          </a:ln>
        </p:spPr>
        <p:txBody>
          <a:bodyPr vert="horz" lIns="252000" tIns="252000" rIns="252000" bIns="25200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Rectangle 1">
            <a:hlinkClick r:id="rId6"/>
            <a:extLst>
              <a:ext uri="{FF2B5EF4-FFF2-40B4-BE49-F238E27FC236}">
                <a16:creationId xmlns:a16="http://schemas.microsoft.com/office/drawing/2014/main" id="{8FB1B999-D1EA-C0BA-AC4F-E2EEE5C695BF}"/>
              </a:ext>
            </a:extLst>
          </p:cNvPr>
          <p:cNvSpPr/>
          <p:nvPr userDrawn="1"/>
        </p:nvSpPr>
        <p:spPr>
          <a:xfrm>
            <a:off x="11539007" y="6677891"/>
            <a:ext cx="468271" cy="44334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107421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rgbClr val="1C1C1C"/>
          </a:solidFill>
          <a:latin typeface="Twinkl" pitchFamily="50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rgbClr val="1C1C1C"/>
          </a:solidFill>
          <a:latin typeface="Twinkl" pitchFamily="50" charset="0"/>
          <a:ea typeface="Twinkl" pitchFamily="2" charset="0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rgbClr val="1C1C1C"/>
          </a:solidFill>
          <a:latin typeface="Twinkl" pitchFamily="50" charset="0"/>
          <a:ea typeface="Twinkl" pitchFamily="2" charset="0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Twinkl" pitchFamily="2" charset="0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Twinkl" pitchFamily="2" charset="0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Twinkl" pitchFamily="2" charset="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80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2994" y="695325"/>
            <a:ext cx="10886013" cy="1150938"/>
          </a:xfrm>
          <a:prstGeom prst="roundRect">
            <a:avLst>
              <a:gd name="adj" fmla="val 9641"/>
            </a:avLst>
          </a:prstGeom>
          <a:noFill/>
          <a:ln w="25400">
            <a:noFill/>
          </a:ln>
        </p:spPr>
        <p:txBody>
          <a:bodyPr vert="horz" lIns="252000" tIns="252000" rIns="252000" bIns="252000" rtlCol="0" anchor="ctr" anchorCtr="1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994" y="1957387"/>
            <a:ext cx="10886013" cy="4387851"/>
          </a:xfrm>
          <a:prstGeom prst="roundRect">
            <a:avLst>
              <a:gd name="adj" fmla="val 2585"/>
            </a:avLst>
          </a:prstGeom>
          <a:noFill/>
          <a:ln w="25400">
            <a:noFill/>
          </a:ln>
        </p:spPr>
        <p:txBody>
          <a:bodyPr vert="horz" lIns="252000" tIns="252000" rIns="252000" bIns="25200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Rectangle 1">
            <a:hlinkClick r:id="rId7"/>
            <a:extLst>
              <a:ext uri="{FF2B5EF4-FFF2-40B4-BE49-F238E27FC236}">
                <a16:creationId xmlns:a16="http://schemas.microsoft.com/office/drawing/2014/main" id="{8FB1B999-D1EA-C0BA-AC4F-E2EEE5C695BF}"/>
              </a:ext>
            </a:extLst>
          </p:cNvPr>
          <p:cNvSpPr/>
          <p:nvPr userDrawn="1"/>
        </p:nvSpPr>
        <p:spPr>
          <a:xfrm>
            <a:off x="11539007" y="6677891"/>
            <a:ext cx="468271" cy="44334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811321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rgbClr val="1C1C1C"/>
          </a:solidFill>
          <a:latin typeface="Twinkl" pitchFamily="50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rgbClr val="1C1C1C"/>
          </a:solidFill>
          <a:latin typeface="Twinkl" pitchFamily="50" charset="0"/>
          <a:ea typeface="Twinkl" pitchFamily="2" charset="0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rgbClr val="1C1C1C"/>
          </a:solidFill>
          <a:latin typeface="Twinkl" pitchFamily="50" charset="0"/>
          <a:ea typeface="Twinkl" pitchFamily="2" charset="0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Twinkl" pitchFamily="2" charset="0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Twinkl" pitchFamily="2" charset="0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Twinkl" pitchFamily="2" charset="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8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ight Triangle 1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EFBC921E-E804-4ACE-10F2-338FDD380C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1" y="1036674"/>
            <a:ext cx="3689096" cy="3514364"/>
          </a:xfrm>
        </p:spPr>
        <p:txBody>
          <a:bodyPr anchor="b">
            <a:normAutofit/>
          </a:bodyPr>
          <a:lstStyle/>
          <a:p>
            <a:pPr algn="r"/>
            <a:r>
              <a:rPr lang="es-CL" sz="7200" dirty="0"/>
              <a:t>LOS MAYAS.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950E4533-28C1-424F-DDDA-DB4E160214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2" y="4582814"/>
            <a:ext cx="3689094" cy="1312657"/>
          </a:xfrm>
        </p:spPr>
        <p:txBody>
          <a:bodyPr anchor="t">
            <a:normAutofit/>
          </a:bodyPr>
          <a:lstStyle/>
          <a:p>
            <a:pPr algn="r"/>
            <a:r>
              <a:rPr lang="es-CL" sz="2000"/>
              <a:t>HISTORIA 4° BÁSICO.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31119472-345E-737F-4C7D-C58D8D2452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2862" y="1698057"/>
            <a:ext cx="4811872" cy="2894947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447038D9-9498-1355-764A-525E290EC3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774" y="623275"/>
            <a:ext cx="2251328" cy="2344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875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81FA971F-3BFE-E212-0428-69B18BDCF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  <a:solidFill>
            <a:schemeClr val="accent5">
              <a:lumMod val="20000"/>
              <a:lumOff val="80000"/>
            </a:schemeClr>
          </a:solidFill>
        </p:spPr>
        <p:txBody>
          <a:bodyPr anchor="ctr">
            <a:normAutofit/>
          </a:bodyPr>
          <a:lstStyle/>
          <a:p>
            <a:r>
              <a:rPr lang="es-CL" sz="4800" b="1" dirty="0"/>
              <a:t>OBJETIVOS DE LA CLASE: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6E7C140D-9930-9EC2-B691-CBF919D288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2406747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3506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3946D97-4424-DF68-3439-7181E9B87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92586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es-CL" b="1" dirty="0"/>
              <a:t>TICKET DE ENTRADA: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6CF0925-26D1-0453-C38A-9953BD4EC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8121" y="3017533"/>
            <a:ext cx="10515600" cy="162385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s-CL" sz="4000" dirty="0"/>
              <a:t>¿Qué es lo que ya sabemos sobre los mayas?</a:t>
            </a: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A0AF1B89-D8A1-FC91-9B38-2ADDA3E83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4531" y="280987"/>
            <a:ext cx="3019269" cy="1976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030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34149C12-CF03-4AB1-36C4-505B9E8A4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519" y="531545"/>
            <a:ext cx="8345314" cy="994306"/>
          </a:xfrm>
        </p:spPr>
        <p:txBody>
          <a:bodyPr/>
          <a:lstStyle/>
          <a:p>
            <a:pPr algn="ctr"/>
            <a:r>
              <a:rPr lang="es-MX" sz="4500" dirty="0">
                <a:solidFill>
                  <a:srgbClr val="689429"/>
                </a:solidFill>
              </a:rPr>
              <a:t>¿Dónde se estableció </a:t>
            </a:r>
            <a:br>
              <a:rPr lang="es-MX" sz="4500" dirty="0">
                <a:solidFill>
                  <a:srgbClr val="689429"/>
                </a:solidFill>
              </a:rPr>
            </a:br>
            <a:r>
              <a:rPr lang="es-MX" sz="4500" dirty="0">
                <a:solidFill>
                  <a:srgbClr val="689429"/>
                </a:solidFill>
              </a:rPr>
              <a:t>la civilización Maya?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9AA4C77B-C277-A1AC-CCDD-0189AB601DA2}"/>
              </a:ext>
            </a:extLst>
          </p:cNvPr>
          <p:cNvSpPr txBox="1"/>
          <p:nvPr/>
        </p:nvSpPr>
        <p:spPr>
          <a:xfrm>
            <a:off x="899410" y="1584303"/>
            <a:ext cx="7105601" cy="4273510"/>
          </a:xfrm>
          <a:prstGeom prst="wedgeRoundRectCallout">
            <a:avLst>
              <a:gd name="adj1" fmla="val 16568"/>
              <a:gd name="adj2" fmla="val 76566"/>
              <a:gd name="adj3" fmla="val 16667"/>
            </a:avLst>
          </a:prstGeom>
          <a:solidFill>
            <a:srgbClr val="E4F0D8"/>
          </a:solidFill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35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Se conoce como civilización Maya a un </a:t>
            </a:r>
            <a:r>
              <a:rPr kumimoji="0" lang="es-MX" sz="3500" b="1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conjunto de pueblos </a:t>
            </a:r>
            <a:r>
              <a:rPr kumimoji="0" lang="es-MX" sz="35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que habitaron parte del sur de México, Guatemala, Belice, parte de Honduras y El Salvador. Esta región cultural se conoce como </a:t>
            </a:r>
            <a:r>
              <a:rPr kumimoji="0" lang="es-MX" sz="3500" b="1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Mesoamérica</a:t>
            </a:r>
            <a:r>
              <a:rPr kumimoji="0" lang="es-MX" sz="35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.</a:t>
            </a:r>
          </a:p>
        </p:txBody>
      </p:sp>
      <p:pic>
        <p:nvPicPr>
          <p:cNvPr id="3" name="Imagen 2" descr="Mapa&#10;&#10;Descripción generada automáticamente">
            <a:extLst>
              <a:ext uri="{FF2B5EF4-FFF2-40B4-BE49-F238E27FC236}">
                <a16:creationId xmlns:a16="http://schemas.microsoft.com/office/drawing/2014/main" id="{0C956930-2A3E-056B-5130-9D742DE67D3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9" t="2201" r="733" b="993"/>
          <a:stretch/>
        </p:blipFill>
        <p:spPr>
          <a:xfrm>
            <a:off x="8390021" y="2904192"/>
            <a:ext cx="3182386" cy="2662419"/>
          </a:xfrm>
          <a:prstGeom prst="roundRect">
            <a:avLst/>
          </a:prstGeom>
        </p:spPr>
      </p:pic>
      <p:pic>
        <p:nvPicPr>
          <p:cNvPr id="2" name="Imagen 1">
            <a:extLst>
              <a:ext uri="{FF2B5EF4-FFF2-40B4-BE49-F238E27FC236}">
                <a16:creationId xmlns:a16="http://schemas.microsoft.com/office/drawing/2014/main" id="{D3F68401-4FD7-DE9B-BF73-7BD25F9E46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3769" y="786984"/>
            <a:ext cx="2598821" cy="134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237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344B92C8-AC73-87F1-11D0-E250A64BF8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381" y="194872"/>
            <a:ext cx="9668656" cy="5901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704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34149C12-CF03-4AB1-36C4-505B9E8A4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MX" dirty="0">
                <a:solidFill>
                  <a:srgbClr val="689429"/>
                </a:solidFill>
              </a:rPr>
              <a:t>Organización Social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9AA4C77B-C277-A1AC-CCDD-0189AB601DA2}"/>
              </a:ext>
            </a:extLst>
          </p:cNvPr>
          <p:cNvSpPr txBox="1"/>
          <p:nvPr/>
        </p:nvSpPr>
        <p:spPr>
          <a:xfrm>
            <a:off x="779489" y="1192519"/>
            <a:ext cx="106280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30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Los mayas se organizaron en una sociedad jerárquica, es decir, que existían niveles o grados de importancia entre las personas. </a:t>
            </a:r>
          </a:p>
        </p:txBody>
      </p:sp>
      <p:sp>
        <p:nvSpPr>
          <p:cNvPr id="8" name="Texto 5">
            <a:extLst>
              <a:ext uri="{FF2B5EF4-FFF2-40B4-BE49-F238E27FC236}">
                <a16:creationId xmlns:a16="http://schemas.microsoft.com/office/drawing/2014/main" id="{3725E837-8BE2-8778-6D02-3216E59B1FF7}"/>
              </a:ext>
            </a:extLst>
          </p:cNvPr>
          <p:cNvSpPr txBox="1"/>
          <p:nvPr/>
        </p:nvSpPr>
        <p:spPr>
          <a:xfrm>
            <a:off x="6770738" y="2650210"/>
            <a:ext cx="3247292" cy="230832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5"/>
              <a:tabLst/>
              <a:defRPr/>
            </a:pPr>
            <a:r>
              <a:rPr kumimoji="0" lang="es-MX" sz="1800" b="1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Esclavos</a:t>
            </a:r>
            <a:br>
              <a:rPr kumimoji="0" lang="es-MX" sz="18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</a:br>
            <a:r>
              <a:rPr kumimoji="0" lang="es-MX" sz="18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En su mayoría eran prisioneros de guerra que se vendían en mercados. Realizaban trabajos forzados o servicios personales como sirvientes o eran sacrificados a los dioses.</a:t>
            </a:r>
          </a:p>
        </p:txBody>
      </p:sp>
      <p:sp>
        <p:nvSpPr>
          <p:cNvPr id="6" name="Texto 4">
            <a:extLst>
              <a:ext uri="{FF2B5EF4-FFF2-40B4-BE49-F238E27FC236}">
                <a16:creationId xmlns:a16="http://schemas.microsoft.com/office/drawing/2014/main" id="{871EE3F1-5096-0F79-5FAD-6DA79D4157F3}"/>
              </a:ext>
            </a:extLst>
          </p:cNvPr>
          <p:cNvSpPr txBox="1"/>
          <p:nvPr/>
        </p:nvSpPr>
        <p:spPr>
          <a:xfrm>
            <a:off x="6770738" y="2650211"/>
            <a:ext cx="3247292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4"/>
              <a:tabLst/>
              <a:defRPr/>
            </a:pPr>
            <a:r>
              <a:rPr kumimoji="0" lang="es-MX" sz="1800" b="1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Pueblos y campesinos</a:t>
            </a:r>
            <a:br>
              <a:rPr kumimoji="0" lang="es-MX" sz="18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</a:br>
            <a:r>
              <a:rPr kumimoji="0" lang="es-MX" sz="18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Habitaban a las afueras de las ciudades. Pagaban tributos. Trabajaban en el campo, la construcción de templos y palacios, en el comercio y la artesanía.</a:t>
            </a:r>
          </a:p>
        </p:txBody>
      </p:sp>
      <p:sp>
        <p:nvSpPr>
          <p:cNvPr id="5" name="Texto 3">
            <a:extLst>
              <a:ext uri="{FF2B5EF4-FFF2-40B4-BE49-F238E27FC236}">
                <a16:creationId xmlns:a16="http://schemas.microsoft.com/office/drawing/2014/main" id="{12DE9F6E-AD6B-5E34-98C9-C0FCFD7074F2}"/>
              </a:ext>
            </a:extLst>
          </p:cNvPr>
          <p:cNvSpPr txBox="1"/>
          <p:nvPr/>
        </p:nvSpPr>
        <p:spPr>
          <a:xfrm>
            <a:off x="6770739" y="2650211"/>
            <a:ext cx="3148281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3"/>
              <a:tabLst/>
              <a:defRPr/>
            </a:pPr>
            <a:r>
              <a:rPr kumimoji="0" lang="es-MX" sz="1800" b="1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Sacerdotes</a:t>
            </a:r>
            <a:br>
              <a:rPr kumimoji="0" lang="es-MX" sz="18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</a:br>
            <a:r>
              <a:rPr kumimoji="0" lang="es-MX" sz="18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Vivían en las ciudades y no pagaban tributos. Eran los encargados del estudio del calendario, los astros y de los rituales como los sacrificios a los dioses.</a:t>
            </a:r>
          </a:p>
        </p:txBody>
      </p:sp>
      <p:sp>
        <p:nvSpPr>
          <p:cNvPr id="3" name="Texto 2">
            <a:extLst>
              <a:ext uri="{FF2B5EF4-FFF2-40B4-BE49-F238E27FC236}">
                <a16:creationId xmlns:a16="http://schemas.microsoft.com/office/drawing/2014/main" id="{FAC6427C-4C21-6108-A512-5033084A96F9}"/>
              </a:ext>
            </a:extLst>
          </p:cNvPr>
          <p:cNvSpPr txBox="1"/>
          <p:nvPr/>
        </p:nvSpPr>
        <p:spPr>
          <a:xfrm>
            <a:off x="6770738" y="2650211"/>
            <a:ext cx="3331534" cy="258532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r>
              <a:rPr kumimoji="0" lang="es-MX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Corte del </a:t>
            </a:r>
            <a:r>
              <a:rPr kumimoji="0" lang="es-MX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ajaw</a:t>
            </a:r>
            <a:r>
              <a:rPr kumimoji="0" lang="es-MX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br>
              <a:rPr kumimoji="0" lang="es-MX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s-MX" sz="18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Vivían con sus familias en las ciudades y no pagaban tributos, es decir, no tenían la obligación de entregar dinero, productos o trabajo al gobierno. Ocupaban altos cargos políticos, militares y religiosos.</a:t>
            </a:r>
          </a:p>
        </p:txBody>
      </p:sp>
      <p:sp>
        <p:nvSpPr>
          <p:cNvPr id="2" name="Texto 1">
            <a:extLst>
              <a:ext uri="{FF2B5EF4-FFF2-40B4-BE49-F238E27FC236}">
                <a16:creationId xmlns:a16="http://schemas.microsoft.com/office/drawing/2014/main" id="{EE6D875D-DDF5-AE10-78BB-1668A50A7CCC}"/>
              </a:ext>
            </a:extLst>
          </p:cNvPr>
          <p:cNvSpPr txBox="1"/>
          <p:nvPr/>
        </p:nvSpPr>
        <p:spPr>
          <a:xfrm>
            <a:off x="6770738" y="2650211"/>
            <a:ext cx="304229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s-MX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Ajaw</a:t>
            </a:r>
            <a:r>
              <a:rPr kumimoji="0" lang="es-MX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y su familia </a:t>
            </a:r>
            <a:r>
              <a:rPr kumimoji="0" lang="es-MX" sz="18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Dirigían la ciudad. Vivían en palacios, rodeados de sirvientes y artistas.</a:t>
            </a:r>
          </a:p>
        </p:txBody>
      </p:sp>
      <p:sp>
        <p:nvSpPr>
          <p:cNvPr id="97" name="Rectángulo 96">
            <a:extLst>
              <a:ext uri="{FF2B5EF4-FFF2-40B4-BE49-F238E27FC236}">
                <a16:creationId xmlns:a16="http://schemas.microsoft.com/office/drawing/2014/main" id="{D807EF5F-72E4-0E01-2175-DA5E71F24302}"/>
              </a:ext>
            </a:extLst>
          </p:cNvPr>
          <p:cNvSpPr/>
          <p:nvPr/>
        </p:nvSpPr>
        <p:spPr>
          <a:xfrm>
            <a:off x="6801240" y="2415861"/>
            <a:ext cx="3346973" cy="28554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MX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inkl"/>
              <a:ea typeface="+mn-ea"/>
              <a:cs typeface="+mn-cs"/>
            </a:endParaRPr>
          </a:p>
        </p:txBody>
      </p:sp>
      <p:sp>
        <p:nvSpPr>
          <p:cNvPr id="9" name="Triángulo isósceles 8">
            <a:extLst>
              <a:ext uri="{FF2B5EF4-FFF2-40B4-BE49-F238E27FC236}">
                <a16:creationId xmlns:a16="http://schemas.microsoft.com/office/drawing/2014/main" id="{66A8A010-92D1-37EE-35DF-A5F0C2AF87EC}"/>
              </a:ext>
            </a:extLst>
          </p:cNvPr>
          <p:cNvSpPr/>
          <p:nvPr/>
        </p:nvSpPr>
        <p:spPr>
          <a:xfrm>
            <a:off x="2362201" y="2479569"/>
            <a:ext cx="2984520" cy="3560918"/>
          </a:xfrm>
          <a:prstGeom prst="triangle">
            <a:avLst/>
          </a:prstGeom>
          <a:solidFill>
            <a:srgbClr val="E4F0D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MX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inkl"/>
              <a:ea typeface="+mn-ea"/>
              <a:cs typeface="+mn-cs"/>
            </a:endParaRPr>
          </a:p>
        </p:txBody>
      </p:sp>
      <p:cxnSp>
        <p:nvCxnSpPr>
          <p:cNvPr id="11" name="Conector recto 10">
            <a:extLst>
              <a:ext uri="{FF2B5EF4-FFF2-40B4-BE49-F238E27FC236}">
                <a16:creationId xmlns:a16="http://schemas.microsoft.com/office/drawing/2014/main" id="{0FE4C4A7-BC7A-6207-4B69-BCA902EA50ED}"/>
              </a:ext>
            </a:extLst>
          </p:cNvPr>
          <p:cNvCxnSpPr>
            <a:cxnSpLocks/>
          </p:cNvCxnSpPr>
          <p:nvPr/>
        </p:nvCxnSpPr>
        <p:spPr>
          <a:xfrm>
            <a:off x="3596640" y="3218462"/>
            <a:ext cx="2933114" cy="0"/>
          </a:xfrm>
          <a:prstGeom prst="line">
            <a:avLst/>
          </a:prstGeom>
          <a:ln w="28575">
            <a:solidFill>
              <a:srgbClr val="85BD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ector recto 11">
            <a:extLst>
              <a:ext uri="{FF2B5EF4-FFF2-40B4-BE49-F238E27FC236}">
                <a16:creationId xmlns:a16="http://schemas.microsoft.com/office/drawing/2014/main" id="{015B11FB-C068-42DF-364C-CE8740E96BBC}"/>
              </a:ext>
            </a:extLst>
          </p:cNvPr>
          <p:cNvCxnSpPr>
            <a:cxnSpLocks/>
          </p:cNvCxnSpPr>
          <p:nvPr/>
        </p:nvCxnSpPr>
        <p:spPr>
          <a:xfrm>
            <a:off x="2673928" y="5334980"/>
            <a:ext cx="3855827" cy="0"/>
          </a:xfrm>
          <a:prstGeom prst="line">
            <a:avLst/>
          </a:prstGeom>
          <a:ln w="28575">
            <a:solidFill>
              <a:srgbClr val="85BD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ector recto 12">
            <a:extLst>
              <a:ext uri="{FF2B5EF4-FFF2-40B4-BE49-F238E27FC236}">
                <a16:creationId xmlns:a16="http://schemas.microsoft.com/office/drawing/2014/main" id="{D735F657-AAB8-ED89-793F-E6DE835C88F9}"/>
              </a:ext>
            </a:extLst>
          </p:cNvPr>
          <p:cNvCxnSpPr>
            <a:cxnSpLocks/>
          </p:cNvCxnSpPr>
          <p:nvPr/>
        </p:nvCxnSpPr>
        <p:spPr>
          <a:xfrm>
            <a:off x="2942492" y="4629474"/>
            <a:ext cx="3587262" cy="0"/>
          </a:xfrm>
          <a:prstGeom prst="line">
            <a:avLst/>
          </a:prstGeom>
          <a:ln w="28575">
            <a:solidFill>
              <a:srgbClr val="85BD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ctor recto 13">
            <a:extLst>
              <a:ext uri="{FF2B5EF4-FFF2-40B4-BE49-F238E27FC236}">
                <a16:creationId xmlns:a16="http://schemas.microsoft.com/office/drawing/2014/main" id="{23FB9CBF-C257-8792-166F-BF253A2A1A0C}"/>
              </a:ext>
            </a:extLst>
          </p:cNvPr>
          <p:cNvCxnSpPr>
            <a:cxnSpLocks/>
          </p:cNvCxnSpPr>
          <p:nvPr/>
        </p:nvCxnSpPr>
        <p:spPr>
          <a:xfrm>
            <a:off x="3282462" y="3923968"/>
            <a:ext cx="3247292" cy="0"/>
          </a:xfrm>
          <a:prstGeom prst="line">
            <a:avLst/>
          </a:prstGeom>
          <a:ln w="28575">
            <a:solidFill>
              <a:srgbClr val="85BD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Imagen 35" descr="Una caricatura de una persona&#10;&#10;Descripción generada automáticamente con confianza baja">
            <a:extLst>
              <a:ext uri="{FF2B5EF4-FFF2-40B4-BE49-F238E27FC236}">
                <a16:creationId xmlns:a16="http://schemas.microsoft.com/office/drawing/2014/main" id="{92C4038C-8808-0350-F459-3781381AF31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3221" y="2283204"/>
            <a:ext cx="677965" cy="1086742"/>
          </a:xfrm>
          <a:prstGeom prst="rect">
            <a:avLst/>
          </a:prstGeom>
        </p:spPr>
      </p:pic>
      <p:pic>
        <p:nvPicPr>
          <p:cNvPr id="38" name="Imagen 37" descr="Una caricatura de una persona&#10;&#10;Descripción generada automáticamente con confianza baja">
            <a:extLst>
              <a:ext uri="{FF2B5EF4-FFF2-40B4-BE49-F238E27FC236}">
                <a16:creationId xmlns:a16="http://schemas.microsoft.com/office/drawing/2014/main" id="{5AF5687C-A8B6-7787-B020-CC019B333D6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6057" y="2737389"/>
            <a:ext cx="499072" cy="1186579"/>
          </a:xfrm>
          <a:prstGeom prst="rect">
            <a:avLst/>
          </a:prstGeom>
        </p:spPr>
      </p:pic>
      <p:pic>
        <p:nvPicPr>
          <p:cNvPr id="40" name="Imagen 39" descr="Una caricatura de una persona&#10;&#10;Descripción generada automáticamente con confianza media">
            <a:extLst>
              <a:ext uri="{FF2B5EF4-FFF2-40B4-BE49-F238E27FC236}">
                <a16:creationId xmlns:a16="http://schemas.microsoft.com/office/drawing/2014/main" id="{DA59F8C8-0F3E-579F-CD70-D4EDC1D0A0A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3730" y="3625316"/>
            <a:ext cx="434769" cy="990294"/>
          </a:xfrm>
          <a:prstGeom prst="rect">
            <a:avLst/>
          </a:prstGeom>
        </p:spPr>
      </p:pic>
      <p:pic>
        <p:nvPicPr>
          <p:cNvPr id="42" name="Imagen 41" descr="Mujer parada enfrente de un pastel&#10;&#10;Descripción generada automáticamente con confianza baja">
            <a:extLst>
              <a:ext uri="{FF2B5EF4-FFF2-40B4-BE49-F238E27FC236}">
                <a16:creationId xmlns:a16="http://schemas.microsoft.com/office/drawing/2014/main" id="{BADB5BE6-9796-57B4-15F7-28744E63D7E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4109" y="4467648"/>
            <a:ext cx="879830" cy="806665"/>
          </a:xfrm>
          <a:prstGeom prst="rect">
            <a:avLst/>
          </a:prstGeom>
        </p:spPr>
      </p:pic>
      <p:pic>
        <p:nvPicPr>
          <p:cNvPr id="44" name="Imagen 43" descr="Una caricatura de una persona&#10;&#10;Descripción generada automáticamente con confianza baja">
            <a:extLst>
              <a:ext uri="{FF2B5EF4-FFF2-40B4-BE49-F238E27FC236}">
                <a16:creationId xmlns:a16="http://schemas.microsoft.com/office/drawing/2014/main" id="{ECCDDF2B-C0CC-280B-35E1-E668181DF30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3092" y="5071842"/>
            <a:ext cx="586208" cy="1016788"/>
          </a:xfrm>
          <a:prstGeom prst="rect">
            <a:avLst/>
          </a:prstGeom>
        </p:spPr>
      </p:pic>
      <p:pic>
        <p:nvPicPr>
          <p:cNvPr id="46" name="Imagen 45" descr="Imagen que contiene jugador, parado, sostener, hombre&#10;&#10;Descripción generada automáticamente">
            <a:extLst>
              <a:ext uri="{FF2B5EF4-FFF2-40B4-BE49-F238E27FC236}">
                <a16:creationId xmlns:a16="http://schemas.microsoft.com/office/drawing/2014/main" id="{E5046F8E-6532-0CB8-3515-C581C564D60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8323" y="5161028"/>
            <a:ext cx="1212459" cy="925170"/>
          </a:xfrm>
          <a:prstGeom prst="rect">
            <a:avLst/>
          </a:prstGeom>
        </p:spPr>
      </p:pic>
      <p:sp>
        <p:nvSpPr>
          <p:cNvPr id="51" name="Opción 1">
            <a:extLst>
              <a:ext uri="{FF2B5EF4-FFF2-40B4-BE49-F238E27FC236}">
                <a16:creationId xmlns:a16="http://schemas.microsoft.com/office/drawing/2014/main" id="{A2953C5D-72AE-7B9C-7C96-98360F33C3EB}"/>
              </a:ext>
            </a:extLst>
          </p:cNvPr>
          <p:cNvSpPr txBox="1"/>
          <p:nvPr/>
        </p:nvSpPr>
        <p:spPr>
          <a:xfrm>
            <a:off x="4151896" y="2607101"/>
            <a:ext cx="2984520" cy="527804"/>
          </a:xfrm>
          <a:prstGeom prst="round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2500" b="1" i="0" u="none" strike="noStrike" kern="1200" cap="none" spc="0" normalizeH="0" baseline="0" noProof="0" dirty="0">
                <a:ln>
                  <a:noFill/>
                </a:ln>
                <a:solidFill>
                  <a:srgbClr val="689429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1. Halach Uinic.</a:t>
            </a:r>
          </a:p>
        </p:txBody>
      </p:sp>
      <p:sp>
        <p:nvSpPr>
          <p:cNvPr id="52" name="Opcion 2">
            <a:extLst>
              <a:ext uri="{FF2B5EF4-FFF2-40B4-BE49-F238E27FC236}">
                <a16:creationId xmlns:a16="http://schemas.microsoft.com/office/drawing/2014/main" id="{F057EF35-92F2-A56A-B3A8-A002A7337CEA}"/>
              </a:ext>
            </a:extLst>
          </p:cNvPr>
          <p:cNvSpPr txBox="1"/>
          <p:nvPr/>
        </p:nvSpPr>
        <p:spPr>
          <a:xfrm>
            <a:off x="4410846" y="3384081"/>
            <a:ext cx="2984520" cy="527804"/>
          </a:xfrm>
          <a:prstGeom prst="round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2500" b="1" i="0" u="none" strike="noStrike" kern="1200" cap="none" spc="0" normalizeH="0" baseline="0" noProof="0" dirty="0">
                <a:ln>
                  <a:noFill/>
                </a:ln>
                <a:solidFill>
                  <a:srgbClr val="689429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2. Nobleza.</a:t>
            </a:r>
          </a:p>
        </p:txBody>
      </p:sp>
      <p:sp>
        <p:nvSpPr>
          <p:cNvPr id="53" name="Opcion 3">
            <a:extLst>
              <a:ext uri="{FF2B5EF4-FFF2-40B4-BE49-F238E27FC236}">
                <a16:creationId xmlns:a16="http://schemas.microsoft.com/office/drawing/2014/main" id="{105C934C-4A02-CE60-DDDC-6FB084F4B4C5}"/>
              </a:ext>
            </a:extLst>
          </p:cNvPr>
          <p:cNvSpPr txBox="1"/>
          <p:nvPr/>
        </p:nvSpPr>
        <p:spPr>
          <a:xfrm>
            <a:off x="4659672" y="4067127"/>
            <a:ext cx="2984520" cy="527804"/>
          </a:xfrm>
          <a:prstGeom prst="round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2500" b="1" i="0" u="none" strike="noStrike" kern="1200" cap="none" spc="0" normalizeH="0" baseline="0" noProof="0" dirty="0">
                <a:ln>
                  <a:noFill/>
                </a:ln>
                <a:solidFill>
                  <a:srgbClr val="689429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3. Sacerdotes</a:t>
            </a:r>
          </a:p>
        </p:txBody>
      </p:sp>
      <p:sp>
        <p:nvSpPr>
          <p:cNvPr id="54" name="Opcion 4">
            <a:extLst>
              <a:ext uri="{FF2B5EF4-FFF2-40B4-BE49-F238E27FC236}">
                <a16:creationId xmlns:a16="http://schemas.microsoft.com/office/drawing/2014/main" id="{C56615AA-C087-6133-0257-0DA3EC666145}"/>
              </a:ext>
            </a:extLst>
          </p:cNvPr>
          <p:cNvSpPr txBox="1"/>
          <p:nvPr/>
        </p:nvSpPr>
        <p:spPr>
          <a:xfrm>
            <a:off x="4923078" y="4654245"/>
            <a:ext cx="6019742" cy="953453"/>
          </a:xfrm>
          <a:prstGeom prst="round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2500" b="1" i="0" u="none" strike="noStrike" kern="1200" cap="none" spc="0" normalizeH="0" baseline="0" noProof="0" dirty="0">
                <a:ln>
                  <a:noFill/>
                </a:ln>
                <a:solidFill>
                  <a:srgbClr val="689429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4. Pueblo, comerciantes, artesanos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2500" b="1" i="0" u="none" strike="noStrike" kern="1200" cap="none" spc="0" normalizeH="0" baseline="0" noProof="0" dirty="0">
                <a:ln>
                  <a:noFill/>
                </a:ln>
                <a:solidFill>
                  <a:srgbClr val="689429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y campesinos</a:t>
            </a:r>
          </a:p>
        </p:txBody>
      </p:sp>
      <p:sp>
        <p:nvSpPr>
          <p:cNvPr id="55" name="Opcion 5">
            <a:extLst>
              <a:ext uri="{FF2B5EF4-FFF2-40B4-BE49-F238E27FC236}">
                <a16:creationId xmlns:a16="http://schemas.microsoft.com/office/drawing/2014/main" id="{81CC5CC2-7CD7-A920-0C9E-5F0BC29AD3C5}"/>
              </a:ext>
            </a:extLst>
          </p:cNvPr>
          <p:cNvSpPr txBox="1"/>
          <p:nvPr/>
        </p:nvSpPr>
        <p:spPr>
          <a:xfrm>
            <a:off x="5187696" y="5492273"/>
            <a:ext cx="2984520" cy="527804"/>
          </a:xfrm>
          <a:prstGeom prst="round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2500" b="1" i="0" u="none" strike="noStrike" kern="1200" cap="none" spc="0" normalizeH="0" baseline="0" noProof="0" dirty="0">
                <a:ln>
                  <a:noFill/>
                </a:ln>
                <a:solidFill>
                  <a:srgbClr val="689429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5. Esclavos</a:t>
            </a:r>
          </a:p>
        </p:txBody>
      </p:sp>
      <p:cxnSp>
        <p:nvCxnSpPr>
          <p:cNvPr id="60" name="Conector recto 59">
            <a:extLst>
              <a:ext uri="{FF2B5EF4-FFF2-40B4-BE49-F238E27FC236}">
                <a16:creationId xmlns:a16="http://schemas.microsoft.com/office/drawing/2014/main" id="{0D6308BA-2151-8397-EF08-0BABE9A129E6}"/>
              </a:ext>
            </a:extLst>
          </p:cNvPr>
          <p:cNvCxnSpPr>
            <a:cxnSpLocks/>
          </p:cNvCxnSpPr>
          <p:nvPr/>
        </p:nvCxnSpPr>
        <p:spPr>
          <a:xfrm>
            <a:off x="2362202" y="6040487"/>
            <a:ext cx="4167553" cy="0"/>
          </a:xfrm>
          <a:prstGeom prst="line">
            <a:avLst/>
          </a:prstGeom>
          <a:ln w="28575">
            <a:solidFill>
              <a:srgbClr val="85BD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8689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5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90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10" presetClass="exit" presetSubtype="0" fill="hold" grpId="1" nodeType="afterEffect">
                                  <p:stCondLst>
                                    <p:cond delay="7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1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0" presetClass="exit" presetSubtype="0" fill="hold" grpId="1" nodeType="afterEffect">
                                  <p:stCondLst>
                                    <p:cond delay="10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0" presetClass="exit" presetSubtype="0" fill="hold" grpId="1" nodeType="afterEffect">
                                  <p:stCondLst>
                                    <p:cond delay="10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10" presetClass="exit" presetSubtype="0" fill="hold" grpId="1" nodeType="afterEffect">
                                  <p:stCondLst>
                                    <p:cond delay="10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 animBg="1"/>
      <p:bldP spid="8" grpId="1" animBg="1"/>
      <p:bldP spid="6" grpId="0" animBg="1"/>
      <p:bldP spid="6" grpId="1" animBg="1"/>
      <p:bldP spid="5" grpId="0" animBg="1"/>
      <p:bldP spid="5" grpId="1" animBg="1"/>
      <p:bldP spid="3" grpId="0" animBg="1"/>
      <p:bldP spid="3" grpId="1" animBg="1"/>
      <p:bldP spid="2" grpId="0" animBg="1"/>
      <p:bldP spid="2" grpId="1" animBg="1"/>
      <p:bldP spid="97" grpId="0" animBg="1"/>
      <p:bldP spid="9" grpId="0" animBg="1"/>
      <p:bldP spid="51" grpId="0"/>
      <p:bldP spid="52" grpId="0"/>
      <p:bldP spid="53" grpId="0"/>
      <p:bldP spid="54" grpId="0"/>
      <p:bldP spid="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34149C12-CF03-4AB1-36C4-505B9E8A4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795" y="281363"/>
            <a:ext cx="10960100" cy="994306"/>
          </a:xfrm>
        </p:spPr>
        <p:txBody>
          <a:bodyPr/>
          <a:lstStyle/>
          <a:p>
            <a:pPr algn="ctr"/>
            <a:r>
              <a:rPr lang="es-MX" sz="4500" dirty="0">
                <a:solidFill>
                  <a:srgbClr val="689429"/>
                </a:solidFill>
                <a:highlight>
                  <a:srgbClr val="FFFF00"/>
                </a:highlight>
              </a:rPr>
              <a:t>Economía Maya: Agricultura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9AA4C77B-C277-A1AC-CCDD-0189AB601DA2}"/>
              </a:ext>
            </a:extLst>
          </p:cNvPr>
          <p:cNvSpPr txBox="1"/>
          <p:nvPr/>
        </p:nvSpPr>
        <p:spPr>
          <a:xfrm>
            <a:off x="1003580" y="1792507"/>
            <a:ext cx="100733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40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Los mayas desarrollaron su economía en base a dos áreas: la agricultura y el comercio en las ciudades-Estado. </a:t>
            </a:r>
          </a:p>
        </p:txBody>
      </p:sp>
      <p:pic>
        <p:nvPicPr>
          <p:cNvPr id="5" name="Imagen 4" descr="Dibujo en blanco y negro&#10;&#10;Descripción generada automáticamente con confianza media">
            <a:extLst>
              <a:ext uri="{FF2B5EF4-FFF2-40B4-BE49-F238E27FC236}">
                <a16:creationId xmlns:a16="http://schemas.microsoft.com/office/drawing/2014/main" id="{B41F3A2F-0FB5-8C82-22D8-A193DFD8431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580" y="3904879"/>
            <a:ext cx="1643872" cy="1532410"/>
          </a:xfrm>
          <a:prstGeom prst="rect">
            <a:avLst/>
          </a:prstGeom>
        </p:spPr>
      </p:pic>
      <p:pic>
        <p:nvPicPr>
          <p:cNvPr id="8" name="Imagen 7" descr="Imagen que contiene oscuro, viendo, fuegos artificiales, parado&#10;&#10;Descripción generada automáticamente">
            <a:extLst>
              <a:ext uri="{FF2B5EF4-FFF2-40B4-BE49-F238E27FC236}">
                <a16:creationId xmlns:a16="http://schemas.microsoft.com/office/drawing/2014/main" id="{6F1EC8B4-CADF-569E-5811-AFE05EF3A29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239"/>
          <a:stretch/>
        </p:blipFill>
        <p:spPr>
          <a:xfrm>
            <a:off x="3618059" y="4112913"/>
            <a:ext cx="1072766" cy="1354356"/>
          </a:xfrm>
          <a:prstGeom prst="rect">
            <a:avLst/>
          </a:prstGeom>
        </p:spPr>
      </p:pic>
      <p:grpSp>
        <p:nvGrpSpPr>
          <p:cNvPr id="19" name="Grupo 18">
            <a:extLst>
              <a:ext uri="{FF2B5EF4-FFF2-40B4-BE49-F238E27FC236}">
                <a16:creationId xmlns:a16="http://schemas.microsoft.com/office/drawing/2014/main" id="{69FEC0DB-00F0-6880-0521-E4CBC9988597}"/>
              </a:ext>
            </a:extLst>
          </p:cNvPr>
          <p:cNvGrpSpPr/>
          <p:nvPr/>
        </p:nvGrpSpPr>
        <p:grpSpPr>
          <a:xfrm>
            <a:off x="8508127" y="4020692"/>
            <a:ext cx="2176203" cy="1538797"/>
            <a:chOff x="6745297" y="4673815"/>
            <a:chExt cx="2176203" cy="1538797"/>
          </a:xfrm>
        </p:grpSpPr>
        <p:pic>
          <p:nvPicPr>
            <p:cNvPr id="14" name="Imagen 13" descr="Un dibujo de una persona&#10;&#10;Descripción generada automáticamente con confianza media">
              <a:extLst>
                <a:ext uri="{FF2B5EF4-FFF2-40B4-BE49-F238E27FC236}">
                  <a16:creationId xmlns:a16="http://schemas.microsoft.com/office/drawing/2014/main" id="{46BB4568-FE45-D614-5194-9C509D9F9E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7345"/>
            <a:stretch/>
          </p:blipFill>
          <p:spPr>
            <a:xfrm>
              <a:off x="6745297" y="4673815"/>
              <a:ext cx="2176203" cy="1538797"/>
            </a:xfrm>
            <a:prstGeom prst="rect">
              <a:avLst/>
            </a:prstGeom>
          </p:spPr>
        </p:pic>
        <p:pic>
          <p:nvPicPr>
            <p:cNvPr id="16" name="Imagen 15" descr="Logotipo&#10;&#10;Descripción generada automáticamente">
              <a:extLst>
                <a:ext uri="{FF2B5EF4-FFF2-40B4-BE49-F238E27FC236}">
                  <a16:creationId xmlns:a16="http://schemas.microsoft.com/office/drawing/2014/main" id="{ED3B85A6-B152-3A12-C5A9-4C944E043BD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15904" y="5009522"/>
              <a:ext cx="583778" cy="474575"/>
            </a:xfrm>
            <a:prstGeom prst="rect">
              <a:avLst/>
            </a:prstGeom>
          </p:spPr>
        </p:pic>
      </p:grpSp>
      <p:pic>
        <p:nvPicPr>
          <p:cNvPr id="10" name="Imagen 9" descr="Imagen que contiene computadora, tabla, computer, alimentos&#10;&#10;Descripción generada automáticamente">
            <a:extLst>
              <a:ext uri="{FF2B5EF4-FFF2-40B4-BE49-F238E27FC236}">
                <a16:creationId xmlns:a16="http://schemas.microsoft.com/office/drawing/2014/main" id="{391C0EF5-BE89-645E-F317-2F733630890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6978" y="3942895"/>
            <a:ext cx="1837826" cy="1235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921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9DF91CCA-CAA4-801A-AACF-C60F2823C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8899" y="629587"/>
            <a:ext cx="8829206" cy="4809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137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BA4A8B9-06E9-8714-E39C-1F7216995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CL" dirty="0">
                <a:highlight>
                  <a:srgbClr val="FFFF00"/>
                </a:highlight>
              </a:rPr>
              <a:t>Sistema de Tala y roza: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5D933F86-2BDB-8D5C-0BCC-1967442379A8}"/>
              </a:ext>
            </a:extLst>
          </p:cNvPr>
          <p:cNvSpPr txBox="1"/>
          <p:nvPr/>
        </p:nvSpPr>
        <p:spPr>
          <a:xfrm>
            <a:off x="747218" y="1432457"/>
            <a:ext cx="10420454" cy="48400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35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Era una forma de cultivar la tierra. Los mayas </a:t>
            </a:r>
            <a:r>
              <a:rPr kumimoji="0" lang="es-CL" sz="3500" b="1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cortaban los árboles y plantas (tala)</a:t>
            </a:r>
            <a:r>
              <a:rPr kumimoji="0" lang="es-CL" sz="35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, luego </a:t>
            </a:r>
            <a:r>
              <a:rPr kumimoji="0" lang="es-CL" sz="3500" b="1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los dejaban secar y los quemaban (roza)</a:t>
            </a:r>
            <a:r>
              <a:rPr kumimoji="0" lang="es-CL" sz="35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. Las cenizas servían como abono para que la tierra fuera más fértil. Después de algunos años, cambiaban de lugar para que el suelo pudiera recuperarse.</a:t>
            </a:r>
          </a:p>
        </p:txBody>
      </p:sp>
    </p:spTree>
    <p:extLst>
      <p:ext uri="{BB962C8B-B14F-4D97-AF65-F5344CB8AC3E}">
        <p14:creationId xmlns:p14="http://schemas.microsoft.com/office/powerpoint/2010/main" val="22033379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1777ED1-07F4-D4E9-8217-E043B3F34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CL" dirty="0">
                <a:highlight>
                  <a:srgbClr val="FFFF00"/>
                </a:highlight>
              </a:rPr>
              <a:t>Productos que cultivaban</a:t>
            </a:r>
            <a:r>
              <a:rPr lang="es-CL" dirty="0"/>
              <a:t>: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7BB972FE-61E3-8B2C-D06C-B0604AD970C5}"/>
              </a:ext>
            </a:extLst>
          </p:cNvPr>
          <p:cNvSpPr txBox="1"/>
          <p:nvPr/>
        </p:nvSpPr>
        <p:spPr>
          <a:xfrm>
            <a:off x="749508" y="1685836"/>
            <a:ext cx="10553076" cy="3224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CL" sz="35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Los mayas cultivaban principalmente </a:t>
            </a:r>
            <a:r>
              <a:rPr kumimoji="0" lang="es-CL" sz="3500" b="1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maíz, porotos, zapallos, ajíes, tomates, cacao, yuca, camote, paltas y algodón</a:t>
            </a:r>
            <a:r>
              <a:rPr kumimoji="0" lang="es-CL" sz="35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. El </a:t>
            </a:r>
            <a:r>
              <a:rPr kumimoji="0" lang="es-CL" sz="3500" b="1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maíz</a:t>
            </a:r>
            <a:r>
              <a:rPr kumimoji="0" lang="es-CL" sz="3500" b="0" i="0" u="none" strike="noStrike" kern="1200" cap="none" spc="0" normalizeH="0" baseline="0" noProof="0" dirty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winkl"/>
                <a:ea typeface="+mn-ea"/>
                <a:cs typeface="+mn-cs"/>
              </a:rPr>
              <a:t> era el alimento más importante de su cultura.</a:t>
            </a:r>
          </a:p>
        </p:txBody>
      </p:sp>
    </p:spTree>
    <p:extLst>
      <p:ext uri="{BB962C8B-B14F-4D97-AF65-F5344CB8AC3E}">
        <p14:creationId xmlns:p14="http://schemas.microsoft.com/office/powerpoint/2010/main" val="11869742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6CFB675-4B77-0CDC-3470-DA3EB3284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795" y="1457481"/>
            <a:ext cx="10960100" cy="482339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s-CL" dirty="0">
                <a:highlight>
                  <a:srgbClr val="FFFF00"/>
                </a:highlight>
              </a:rPr>
              <a:t>REVISIÓN DE ACTIVIDAD 1:</a:t>
            </a:r>
            <a:br>
              <a:rPr lang="es-CL" dirty="0"/>
            </a:br>
            <a:r>
              <a:rPr lang="es-CL" dirty="0"/>
              <a:t>Define con tus palabras los siguientes conceptos:</a:t>
            </a:r>
            <a:br>
              <a:rPr lang="es-CL" dirty="0"/>
            </a:br>
            <a:r>
              <a:rPr lang="es-CL" dirty="0"/>
              <a:t>1.- Agricultura:</a:t>
            </a:r>
            <a:br>
              <a:rPr lang="es-CL" dirty="0"/>
            </a:br>
            <a:r>
              <a:rPr lang="es-CL" dirty="0"/>
              <a:t>2.- Tala y roza:</a:t>
            </a:r>
            <a:br>
              <a:rPr lang="es-CL" dirty="0"/>
            </a:br>
            <a:r>
              <a:rPr lang="es-CL" dirty="0"/>
              <a:t>3.- Cacao:</a:t>
            </a:r>
            <a:br>
              <a:rPr lang="es-CL" dirty="0"/>
            </a:br>
            <a:r>
              <a:rPr lang="es-CL" dirty="0"/>
              <a:t>4.- Trueque:</a:t>
            </a:r>
            <a:br>
              <a:rPr lang="es-CL" dirty="0"/>
            </a:br>
            <a:endParaRPr lang="es-CL" dirty="0"/>
          </a:p>
        </p:txBody>
      </p:sp>
    </p:spTree>
    <p:extLst>
      <p:ext uri="{BB962C8B-B14F-4D97-AF65-F5344CB8AC3E}">
        <p14:creationId xmlns:p14="http://schemas.microsoft.com/office/powerpoint/2010/main" val="2625174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02C8514-C8AF-DBFE-C4B5-488F73D89A0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es-CL" b="1" dirty="0"/>
              <a:t>Los mayas y su religión: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01E24A2-5EE4-EC44-2CAB-733780C64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s-CL" sz="4000" dirty="0"/>
              <a:t>Los mayas eran politeístas ya que creían en muchos dioses. Ellos realizaban ceremonias para agradecer y pedir ayuda para su vida diaria y sus cultivos.</a:t>
            </a:r>
          </a:p>
        </p:txBody>
      </p:sp>
    </p:spTree>
    <p:extLst>
      <p:ext uri="{BB962C8B-B14F-4D97-AF65-F5344CB8AC3E}">
        <p14:creationId xmlns:p14="http://schemas.microsoft.com/office/powerpoint/2010/main" val="16830127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C2EBF05-7FAE-FD34-64F0-6BDB32745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69626"/>
            <a:ext cx="10515600" cy="5607337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s-CL" sz="4000" dirty="0"/>
              <a:t>Sus dioses estaban relacionados con la </a:t>
            </a:r>
            <a:r>
              <a:rPr lang="es-CL" sz="4000" b="1" dirty="0"/>
              <a:t>naturaleza</a:t>
            </a:r>
            <a:r>
              <a:rPr lang="es-CL" sz="4000" dirty="0"/>
              <a:t>, el </a:t>
            </a:r>
            <a:r>
              <a:rPr lang="es-CL" sz="4000" b="1" dirty="0"/>
              <a:t>Sol</a:t>
            </a:r>
            <a:r>
              <a:rPr lang="es-CL" sz="4000" dirty="0"/>
              <a:t>, la </a:t>
            </a:r>
            <a:r>
              <a:rPr lang="es-CL" sz="4000" b="1" dirty="0"/>
              <a:t>Luna</a:t>
            </a:r>
            <a:r>
              <a:rPr lang="es-CL" sz="4000" dirty="0"/>
              <a:t>, la </a:t>
            </a:r>
            <a:r>
              <a:rPr lang="es-CL" sz="4000" b="1" dirty="0"/>
              <a:t>lluvia</a:t>
            </a:r>
            <a:r>
              <a:rPr lang="es-CL" sz="4000" dirty="0"/>
              <a:t>, el </a:t>
            </a:r>
            <a:r>
              <a:rPr lang="es-CL" sz="4000" b="1" dirty="0"/>
              <a:t>maíz</a:t>
            </a:r>
            <a:r>
              <a:rPr lang="es-CL" sz="4000" dirty="0"/>
              <a:t> y otros elementos importantes para su vida.</a:t>
            </a:r>
          </a:p>
        </p:txBody>
      </p:sp>
    </p:spTree>
    <p:extLst>
      <p:ext uri="{BB962C8B-B14F-4D97-AF65-F5344CB8AC3E}">
        <p14:creationId xmlns:p14="http://schemas.microsoft.com/office/powerpoint/2010/main" val="29567406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07D2DB96-9374-8813-7CFF-42E63D3C6E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803" y="809469"/>
            <a:ext cx="11512446" cy="4616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2884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0D64A939-C03D-D9B7-4072-D05BC9B81F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45" y="788276"/>
            <a:ext cx="11571889" cy="461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748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0E641F8-EA7F-733F-C018-277337ABD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40979"/>
            <a:ext cx="10515600" cy="543598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s-CL" sz="4000" dirty="0"/>
              <a:t>Construían </a:t>
            </a:r>
            <a:r>
              <a:rPr lang="es-CL" sz="4000" b="1" dirty="0"/>
              <a:t>templos y pirámides</a:t>
            </a:r>
            <a:r>
              <a:rPr lang="es-CL" sz="4000" dirty="0"/>
              <a:t> para rendir culto a sus dioses.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s-CL" sz="4000" dirty="0"/>
              <a:t>Los </a:t>
            </a:r>
            <a:r>
              <a:rPr lang="es-CL" sz="4000" b="1" dirty="0"/>
              <a:t>sacerdotes</a:t>
            </a:r>
            <a:r>
              <a:rPr lang="es-CL" sz="4000" dirty="0"/>
              <a:t> dirigían las ceremonias religiosas y tenían un papel muy importante en la sociedad.</a:t>
            </a:r>
          </a:p>
        </p:txBody>
      </p:sp>
    </p:spTree>
    <p:extLst>
      <p:ext uri="{BB962C8B-B14F-4D97-AF65-F5344CB8AC3E}">
        <p14:creationId xmlns:p14="http://schemas.microsoft.com/office/powerpoint/2010/main" val="41543339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59B8A6A7-DED0-F045-627C-0A2E09580E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5117" y="0"/>
            <a:ext cx="96169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8002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D7891FE-6ED7-AA99-C80E-56AD157D5C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3454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YTDown.com_YouTube_Media_vO3TXxjxD10_001_1080p">
            <a:hlinkClick r:id="" action="ppaction://media"/>
            <a:extLst>
              <a:ext uri="{FF2B5EF4-FFF2-40B4-BE49-F238E27FC236}">
                <a16:creationId xmlns:a16="http://schemas.microsoft.com/office/drawing/2014/main" id="{027B6F60-870F-F358-8542-E2F9447B2F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6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31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5301BCB-3CED-1B63-75AA-19AAC15A443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es-CL" b="1" dirty="0"/>
              <a:t>ACTIVIDAD 1: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879BC03-875A-77C7-139A-F9ABD5842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s-CL" sz="4000" b="1" dirty="0"/>
              <a:t>Responde las siguientes preguntas en base al video</a:t>
            </a:r>
            <a:r>
              <a:rPr lang="es-CL" sz="4000" dirty="0"/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s-CL" sz="4000" dirty="0"/>
              <a:t>1.- ¿Por qué el maíz era tan importante para los mayas?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s-CL" sz="4000" dirty="0"/>
              <a:t>2.- </a:t>
            </a:r>
            <a:r>
              <a:rPr lang="es-CL" sz="4300" dirty="0"/>
              <a:t>¿Cómo era la religión de los mayas?</a:t>
            </a:r>
          </a:p>
        </p:txBody>
      </p:sp>
    </p:spTree>
    <p:extLst>
      <p:ext uri="{BB962C8B-B14F-4D97-AF65-F5344CB8AC3E}">
        <p14:creationId xmlns:p14="http://schemas.microsoft.com/office/powerpoint/2010/main" val="4177821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BAE9132-310F-74DF-BF68-BC8E012B15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04734"/>
            <a:ext cx="10515600" cy="5772229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s-CL" sz="4000" dirty="0"/>
              <a:t>3.- ¿Qué conocimientos desarrollaron los mayas que aún hoy nos sorprenden?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s-CL" sz="4000" dirty="0"/>
              <a:t>4.- ¿Por qué podemos decir que los mayas fueron una civilización muy avanzada? </a:t>
            </a:r>
          </a:p>
        </p:txBody>
      </p:sp>
    </p:spTree>
    <p:extLst>
      <p:ext uri="{BB962C8B-B14F-4D97-AF65-F5344CB8AC3E}">
        <p14:creationId xmlns:p14="http://schemas.microsoft.com/office/powerpoint/2010/main" val="10107694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1D9DEAB-09AB-074F-E4EE-ECE458CCC79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es-CL" b="1" dirty="0"/>
              <a:t>TICKET DE SALIDA: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7CADDE1-CF1B-2787-C40B-CD8B27E06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43199"/>
            <a:ext cx="10515600" cy="34337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s-CL" sz="4000" dirty="0"/>
              <a:t>¿Qué estudiamos hoy sobre la cultura maya?</a:t>
            </a:r>
          </a:p>
        </p:txBody>
      </p:sp>
    </p:spTree>
    <p:extLst>
      <p:ext uri="{BB962C8B-B14F-4D97-AF65-F5344CB8AC3E}">
        <p14:creationId xmlns:p14="http://schemas.microsoft.com/office/powerpoint/2010/main" val="269073939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Slide Layouts">
  <a:themeElements>
    <a:clrScheme name="Twinkl Template">
      <a:dk1>
        <a:srgbClr val="1C1C1C"/>
      </a:dk1>
      <a:lt1>
        <a:sysClr val="window" lastClr="FFFFFF"/>
      </a:lt1>
      <a:dk2>
        <a:srgbClr val="4A4A4A"/>
      </a:dk2>
      <a:lt2>
        <a:srgbClr val="F4F2F2"/>
      </a:lt2>
      <a:accent1>
        <a:srgbClr val="E34192"/>
      </a:accent1>
      <a:accent2>
        <a:srgbClr val="EB8634"/>
      </a:accent2>
      <a:accent3>
        <a:srgbClr val="E6C734"/>
      </a:accent3>
      <a:accent4>
        <a:srgbClr val="79AD42"/>
      </a:accent4>
      <a:accent5>
        <a:srgbClr val="23A7F9"/>
      </a:accent5>
      <a:accent6>
        <a:srgbClr val="954EBE"/>
      </a:accent6>
      <a:hlink>
        <a:srgbClr val="23A7F9"/>
      </a:hlink>
      <a:folHlink>
        <a:srgbClr val="757070"/>
      </a:folHlink>
    </a:clrScheme>
    <a:fontScheme name="Custom 1">
      <a:majorFont>
        <a:latin typeface="Twinkl Bold"/>
        <a:ea typeface=""/>
        <a:cs typeface=""/>
      </a:majorFont>
      <a:minorFont>
        <a:latin typeface="Twinkl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18A0DB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resentation1" id="{665019A4-85F0-4888-B405-BFFF59F5E351}" vid="{2B1183A9-D89A-450E-AA13-BB8F35027F97}"/>
    </a:ext>
  </a:extLst>
</a:theme>
</file>

<file path=ppt/theme/theme3.xml><?xml version="1.0" encoding="utf-8"?>
<a:theme xmlns:a="http://schemas.openxmlformats.org/drawingml/2006/main" name="Slide Layouts">
  <a:themeElements>
    <a:clrScheme name="Twinkl Template">
      <a:dk1>
        <a:srgbClr val="1C1C1C"/>
      </a:dk1>
      <a:lt1>
        <a:sysClr val="window" lastClr="FFFFFF"/>
      </a:lt1>
      <a:dk2>
        <a:srgbClr val="4A4A4A"/>
      </a:dk2>
      <a:lt2>
        <a:srgbClr val="F4F2F2"/>
      </a:lt2>
      <a:accent1>
        <a:srgbClr val="E34192"/>
      </a:accent1>
      <a:accent2>
        <a:srgbClr val="EB8634"/>
      </a:accent2>
      <a:accent3>
        <a:srgbClr val="E6C734"/>
      </a:accent3>
      <a:accent4>
        <a:srgbClr val="79AD42"/>
      </a:accent4>
      <a:accent5>
        <a:srgbClr val="23A7F9"/>
      </a:accent5>
      <a:accent6>
        <a:srgbClr val="954EBE"/>
      </a:accent6>
      <a:hlink>
        <a:srgbClr val="23A7F9"/>
      </a:hlink>
      <a:folHlink>
        <a:srgbClr val="757070"/>
      </a:folHlink>
    </a:clrScheme>
    <a:fontScheme name="Custom 1">
      <a:majorFont>
        <a:latin typeface="Twinkl Bold"/>
        <a:ea typeface=""/>
        <a:cs typeface=""/>
      </a:majorFont>
      <a:minorFont>
        <a:latin typeface="Twinkl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18A0DB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resentation1" id="{665019A4-85F0-4888-B405-BFFF59F5E351}" vid="{2B1183A9-D89A-450E-AA13-BB8F35027F97}"/>
    </a:ext>
  </a:extLst>
</a:theme>
</file>

<file path=ppt/theme/theme4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628</Words>
  <Application>Microsoft Office PowerPoint</Application>
  <PresentationFormat>Panorámica</PresentationFormat>
  <Paragraphs>43</Paragraphs>
  <Slides>22</Slides>
  <Notes>1</Notes>
  <HiddenSlides>0</HiddenSlides>
  <MMClips>1</MMClips>
  <ScaleCrop>false</ScaleCrop>
  <HeadingPairs>
    <vt:vector size="6" baseType="variant">
      <vt:variant>
        <vt:lpstr>Fuentes usadas</vt:lpstr>
      </vt:variant>
      <vt:variant>
        <vt:i4>5</vt:i4>
      </vt:variant>
      <vt:variant>
        <vt:lpstr>Tema</vt:lpstr>
      </vt:variant>
      <vt:variant>
        <vt:i4>3</vt:i4>
      </vt:variant>
      <vt:variant>
        <vt:lpstr>Títulos de diapositiva</vt:lpstr>
      </vt:variant>
      <vt:variant>
        <vt:i4>22</vt:i4>
      </vt:variant>
    </vt:vector>
  </HeadingPairs>
  <TitlesOfParts>
    <vt:vector size="30" baseType="lpstr">
      <vt:lpstr>Aptos</vt:lpstr>
      <vt:lpstr>Aptos Display</vt:lpstr>
      <vt:lpstr>Arial</vt:lpstr>
      <vt:lpstr>Calibri</vt:lpstr>
      <vt:lpstr>Twinkl</vt:lpstr>
      <vt:lpstr>Tema de Office</vt:lpstr>
      <vt:lpstr>1_Slide Layouts</vt:lpstr>
      <vt:lpstr>Slide Layouts</vt:lpstr>
      <vt:lpstr>LOS MAYAS.</vt:lpstr>
      <vt:lpstr>OBJETIVOS DE LA CLASE:</vt:lpstr>
      <vt:lpstr>TICKET DE ENTRADA:</vt:lpstr>
      <vt:lpstr>¿Dónde se estableció  la civilización Maya?</vt:lpstr>
      <vt:lpstr>Presentación de PowerPoint</vt:lpstr>
      <vt:lpstr>Organización Social</vt:lpstr>
      <vt:lpstr>Economía Maya: Agricultura</vt:lpstr>
      <vt:lpstr>Presentación de PowerPoint</vt:lpstr>
      <vt:lpstr>Sistema de Tala y roza:</vt:lpstr>
      <vt:lpstr>Productos que cultivaban:</vt:lpstr>
      <vt:lpstr>REVISIÓN DE ACTIVIDAD 1: Define con tus palabras los siguientes conceptos: 1.- Agricultura: 2.- Tala y roza: 3.- Cacao: 4.- Trueque: </vt:lpstr>
      <vt:lpstr>Los mayas y su religión: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ACTIVIDAD 1:</vt:lpstr>
      <vt:lpstr>Presentación de PowerPoint</vt:lpstr>
      <vt:lpstr>TICKET DE SALIDA: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carolina hormazabal caro</dc:creator>
  <cp:lastModifiedBy>carolina hormazabal caro</cp:lastModifiedBy>
  <cp:revision>18</cp:revision>
  <dcterms:created xsi:type="dcterms:W3CDTF">2026-08-06T12:49:50Z</dcterms:created>
  <dcterms:modified xsi:type="dcterms:W3CDTF">2026-08-10T16:21:23Z</dcterms:modified>
</cp:coreProperties>
</file>